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9" r:id="rId5"/>
    <p:sldId id="261" r:id="rId6"/>
    <p:sldId id="262" r:id="rId7"/>
    <p:sldId id="265" r:id="rId8"/>
    <p:sldId id="285" r:id="rId9"/>
    <p:sldId id="273" r:id="rId10"/>
    <p:sldId id="274" r:id="rId11"/>
    <p:sldId id="297" r:id="rId12"/>
    <p:sldId id="276" r:id="rId13"/>
    <p:sldId id="278" r:id="rId14"/>
    <p:sldId id="279" r:id="rId15"/>
    <p:sldId id="271" r:id="rId16"/>
    <p:sldId id="282" r:id="rId17"/>
    <p:sldId id="264" r:id="rId18"/>
    <p:sldId id="286" r:id="rId19"/>
    <p:sldId id="298" r:id="rId20"/>
    <p:sldId id="293" r:id="rId21"/>
    <p:sldId id="26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E00"/>
    <a:srgbClr val="FF9933"/>
    <a:srgbClr val="333399"/>
    <a:srgbClr val="99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5" autoAdjust="0"/>
    <p:restoredTop sz="93514" autoAdjust="0"/>
  </p:normalViewPr>
  <p:slideViewPr>
    <p:cSldViewPr snapToGrid="0">
      <p:cViewPr varScale="1">
        <p:scale>
          <a:sx n="77" d="100"/>
          <a:sy n="77" d="100"/>
        </p:scale>
        <p:origin x="-101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E6C471A9-D950-45FB-9E3F-54CBC648F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5D0ABABE-E202-4425-895F-FF6AF7020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95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02A3E-D0A1-426E-9D58-267A48A178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4AB7-A47E-4376-A571-EAAC2504C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ECA3-0C2C-4B71-9419-1F372AEC9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FC6C-5446-4A73-B3FF-96836E222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C99C-749B-4891-B31A-6AFB928D3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6A5A-BF92-48E4-A7D1-37EE8C19A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0323-0935-42F7-980B-8D6AE298D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1F6A-884D-4EAB-AB1F-AC9E46681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CBDB-2E70-41BD-8228-4C4945AC0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0D04-E2D4-45B7-866B-C14F89758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3D38F-C192-4E06-A0B1-5CF2DEAF6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A773-14EC-4F71-8FD8-75EE698E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CE30-E936-4478-8F87-8B927B4B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03D3-F5B0-4250-9A32-A24B429AE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A40B-2E0A-4983-859C-0F089760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19240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197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E89E1-AE79-4EE0-9F3E-3FDFAEE1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3FA8-C4A1-4C5D-BCA2-95A9E58C3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345A5-4223-41A1-82C7-D4FA2A16B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E6F3-C3E1-4A21-AA7F-5A2BE161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5D33-E865-452B-836C-829DCBF8F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8980-FDDF-4CED-8DA0-A4B805B67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9424-F357-4137-BEFF-4B5062AA5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9010-BBF1-46E7-9B6D-EFD9D11F5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8EA7D-D6A4-4B10-8C6C-B00B78EF2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EB2C7DF-A4A8-4BF7-8BFE-261D908C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ransition spd="med"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E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870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595FCC99-BDA1-4BD5-B8D2-DD108569B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1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31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31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1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1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1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1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2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2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2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2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3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32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sp>
            <p:nvSpPr>
              <p:cNvPr id="932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32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32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335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32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332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32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32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3324" name="Group 40" descr="crayon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32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332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32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932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  <p:sp>
          <p:nvSpPr>
            <p:cNvPr id="932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imgres?imgurl=http://missmack306.googlepages.com/homework_clipart_3.gif/homework_clipart_3-full.jpg&amp;imgrefurl=http://picsdigger.com/image/20ec0f11/&amp;h=162&amp;w=162&amp;sz=13&amp;tbnid=E3uGx8mIYu8_2M:&amp;tbnh=98&amp;tbnw=98&amp;prev=/images?q=homework+clipart&amp;usg=__ICnk4JB_rab5Q4YrsQoJ2xGeTpY=&amp;sa=X&amp;ei=YEBjTKHcHcH-8AbauKyiDQ&amp;ved=0CB0Q9QEwAA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repsportswear.com/college/us/Texas/Lamar-University-Cardinals-Beaumont.aspx?schoolid=2553979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stretch>
            <a:fillRect r="-1371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1847850"/>
            <a:ext cx="5867400" cy="1431925"/>
          </a:xfrm>
        </p:spPr>
        <p:txBody>
          <a:bodyPr/>
          <a:lstStyle/>
          <a:p>
            <a:pPr eaLnBrk="1" hangingPunct="1"/>
            <a:r>
              <a:rPr lang="en-US" sz="3500" smtClean="0"/>
              <a:t>Ms. Daw</a:t>
            </a:r>
            <a:br>
              <a:rPr lang="en-US" sz="3500" smtClean="0"/>
            </a:br>
            <a:r>
              <a:rPr lang="en-US" sz="3500" smtClean="0"/>
              <a:t>8</a:t>
            </a:r>
            <a:r>
              <a:rPr lang="en-US" sz="3500" baseline="30000" smtClean="0"/>
              <a:t>th</a:t>
            </a:r>
            <a:r>
              <a:rPr lang="en-US" sz="3500" smtClean="0"/>
              <a:t> U.S. History &amp;</a:t>
            </a:r>
            <a:br>
              <a:rPr lang="en-US" sz="3500" smtClean="0"/>
            </a:br>
            <a:r>
              <a:rPr lang="en-US" sz="3500" smtClean="0"/>
              <a:t>Pre-AP U.S. History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352800"/>
            <a:ext cx="4343400" cy="579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Welcome back!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6870700" cy="857250"/>
          </a:xfrm>
        </p:spPr>
        <p:txBody>
          <a:bodyPr/>
          <a:lstStyle/>
          <a:p>
            <a:pPr eaLnBrk="1" hangingPunct="1"/>
            <a:r>
              <a:rPr lang="en-US" smtClean="0"/>
              <a:t>Supplies Checklist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6044" y="1461052"/>
            <a:ext cx="7696200" cy="3657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2 Folder </a:t>
            </a:r>
            <a:r>
              <a:rPr lang="en-US" sz="2400" dirty="0" smtClean="0">
                <a:solidFill>
                  <a:srgbClr val="FF3300"/>
                </a:solidFill>
                <a:latin typeface="Comic Sans MS" pitchFamily="66" charset="0"/>
              </a:rPr>
              <a:t>w/ Brads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Pencils or Pens 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Map Pencils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Dry Erase Marker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Scissors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Glue </a:t>
            </a:r>
            <a:endParaRPr lang="en-US" sz="2400" dirty="0" smtClean="0">
              <a:latin typeface="Comic Sans MS" pitchFamily="66" charset="0"/>
            </a:endParaRP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Construction </a:t>
            </a:r>
            <a:r>
              <a:rPr lang="en-US" sz="2400" dirty="0" smtClean="0">
                <a:latin typeface="Comic Sans MS" pitchFamily="66" charset="0"/>
              </a:rPr>
              <a:t>paper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Role of Tape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Disinfecting wipes, such as Clorox Wipes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History </a:t>
            </a:r>
            <a:br>
              <a:rPr lang="en-US" smtClean="0"/>
            </a:br>
            <a:r>
              <a:rPr lang="en-US" smtClean="0"/>
              <a:t>Grade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70% Academic work grade </a:t>
            </a:r>
            <a:endParaRPr lang="en-US" dirty="0" smtClean="0"/>
          </a:p>
          <a:p>
            <a:pPr marL="0" lvl="0" indent="0">
              <a:buNone/>
            </a:pPr>
            <a:r>
              <a:rPr lang="en-US" sz="2800" dirty="0" smtClean="0"/>
              <a:t>Class </a:t>
            </a:r>
            <a:r>
              <a:rPr lang="en-US" sz="2800" dirty="0"/>
              <a:t>work, Home </a:t>
            </a:r>
            <a:r>
              <a:rPr lang="en-US" sz="2800" dirty="0" smtClean="0"/>
              <a:t>Work (%15), Participation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dirty="0"/>
              <a:t>30% Standards based grade </a:t>
            </a:r>
          </a:p>
          <a:p>
            <a:pPr marL="0" indent="0">
              <a:buNone/>
            </a:pPr>
            <a:r>
              <a:rPr lang="en-US" sz="2800" dirty="0" smtClean="0"/>
              <a:t>Common </a:t>
            </a:r>
            <a:r>
              <a:rPr lang="en-US" sz="2800" dirty="0"/>
              <a:t>Assessments, Campus Based Assessments, Quizzes, Projects, etc. 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Make-Up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When you are absent from class FOR ANY REASON be sure to check lesson plan on-line and turn in missed work.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See me to schedule a time if you miss a test or a quiz.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733425"/>
          </a:xfrm>
        </p:spPr>
        <p:txBody>
          <a:bodyPr/>
          <a:lstStyle/>
          <a:p>
            <a:pPr eaLnBrk="1" hangingPunct="1"/>
            <a:r>
              <a:rPr lang="en-US" sz="4000" smtClean="0"/>
              <a:t>Classwork &amp;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9688"/>
            <a:ext cx="7696200" cy="4176712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Classwork will be given on a daily basis. Classwork will be due at the END of the period that the assignment is given.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Occassionally, I will allow you to finish that day’s classwork for homework.  If you take it home, it is due when you walk in the door the next class period.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Late work is 1/2 credit (50% in case you weren’t sure what 1/2 is</a:t>
            </a:r>
            <a:r>
              <a:rPr lang="en-US" sz="2800" smtClean="0">
                <a:latin typeface="Comic Sans MS" pitchFamily="66" charset="0"/>
                <a:sym typeface="Wingdings" pitchFamily="2" charset="2"/>
              </a:rPr>
              <a:t> )</a:t>
            </a:r>
            <a:endParaRPr lang="en-US" sz="280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3863"/>
            <a:ext cx="68707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Interactive </a:t>
            </a:r>
            <a:r>
              <a:rPr lang="en-US" dirty="0" smtClean="0"/>
              <a:t>Folder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7696200" cy="4224337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You will be REQUIRED to purchase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2 Folders with brads. 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If you lose the </a:t>
            </a:r>
            <a:r>
              <a:rPr lang="en-US" sz="2800" dirty="0" smtClean="0">
                <a:latin typeface="Comic Sans MS" pitchFamily="66" charset="0"/>
              </a:rPr>
              <a:t>folder, </a:t>
            </a:r>
            <a:r>
              <a:rPr lang="en-US" sz="2800" dirty="0" smtClean="0">
                <a:latin typeface="Comic Sans MS" pitchFamily="66" charset="0"/>
              </a:rPr>
              <a:t>you will be required to get another </a:t>
            </a:r>
            <a:r>
              <a:rPr lang="en-US" sz="2800" dirty="0" smtClean="0">
                <a:latin typeface="Comic Sans MS" pitchFamily="66" charset="0"/>
              </a:rPr>
              <a:t>one, get </a:t>
            </a:r>
            <a:r>
              <a:rPr lang="en-US" sz="2800" dirty="0" smtClean="0">
                <a:latin typeface="Comic Sans MS" pitchFamily="66" charset="0"/>
              </a:rPr>
              <a:t>ALL required documents, and </a:t>
            </a:r>
            <a:r>
              <a:rPr lang="en-US" sz="2800" dirty="0" smtClean="0">
                <a:latin typeface="Comic Sans MS" pitchFamily="66" charset="0"/>
              </a:rPr>
              <a:t>copy someone's notes </a:t>
            </a:r>
            <a:r>
              <a:rPr lang="en-US" sz="2800" dirty="0" smtClean="0">
                <a:latin typeface="Comic Sans MS" pitchFamily="66" charset="0"/>
              </a:rPr>
              <a:t>to catch up.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3863"/>
            <a:ext cx="68707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Interactive </a:t>
            </a:r>
            <a:r>
              <a:rPr lang="en-US" dirty="0" smtClean="0"/>
              <a:t>Folder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7696200" cy="4224337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You will keep ALL NOTES &amp; pictures in your interactive </a:t>
            </a:r>
            <a:r>
              <a:rPr lang="en-US" sz="2800" dirty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older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You MUST have your interactive </a:t>
            </a:r>
            <a:r>
              <a:rPr lang="en-US" sz="2800" dirty="0" smtClean="0">
                <a:latin typeface="Comic Sans MS" pitchFamily="66" charset="0"/>
              </a:rPr>
              <a:t>folder </a:t>
            </a:r>
            <a:r>
              <a:rPr lang="en-US" sz="2800" dirty="0" smtClean="0">
                <a:latin typeface="Comic Sans MS" pitchFamily="66" charset="0"/>
              </a:rPr>
              <a:t>EVERY day.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We will create a table of contents and stay on the same page together.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If you are absent, you need to borrow a friend’s </a:t>
            </a:r>
            <a:r>
              <a:rPr lang="en-US" sz="2800" dirty="0" smtClean="0">
                <a:latin typeface="Comic Sans MS" pitchFamily="66" charset="0"/>
              </a:rPr>
              <a:t>folder </a:t>
            </a:r>
            <a:r>
              <a:rPr lang="en-US" sz="2800" dirty="0" smtClean="0">
                <a:latin typeface="Comic Sans MS" pitchFamily="66" charset="0"/>
              </a:rPr>
              <a:t>to catch up.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38138"/>
            <a:ext cx="6870700" cy="739775"/>
          </a:xfrm>
        </p:spPr>
        <p:txBody>
          <a:bodyPr/>
          <a:lstStyle/>
          <a:p>
            <a:pPr eaLnBrk="1" hangingPunct="1"/>
            <a:r>
              <a:rPr lang="en-US" dirty="0" smtClean="0"/>
              <a:t>Bell Ringer Folder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5225"/>
            <a:ext cx="7696200" cy="46370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You will be REQUIRED to purchase a folder w/ brads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You </a:t>
            </a:r>
            <a:r>
              <a:rPr lang="en-US" sz="2800" dirty="0" smtClean="0">
                <a:latin typeface="Comic Sans MS" pitchFamily="66" charset="0"/>
              </a:rPr>
              <a:t>will keep Bell ringers (map, timeline, quick writes, </a:t>
            </a:r>
            <a:r>
              <a:rPr lang="en-US" sz="2800" dirty="0" smtClean="0">
                <a:latin typeface="Comic Sans MS" pitchFamily="66" charset="0"/>
              </a:rPr>
              <a:t>etc.) in </a:t>
            </a:r>
            <a:r>
              <a:rPr lang="en-US" sz="2800" dirty="0" smtClean="0">
                <a:latin typeface="Comic Sans MS" pitchFamily="66" charset="0"/>
              </a:rPr>
              <a:t>your folder.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You MUST have your folder EVERY day.</a:t>
            </a: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98500" y="206375"/>
            <a:ext cx="6870700" cy="762000"/>
          </a:xfrm>
        </p:spPr>
        <p:txBody>
          <a:bodyPr/>
          <a:lstStyle/>
          <a:p>
            <a:pPr eaLnBrk="1" hangingPunct="1"/>
            <a:r>
              <a:rPr lang="en-US" smtClean="0"/>
              <a:t>Bell-Ringer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068388"/>
            <a:ext cx="7696200" cy="4327525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Each day, you will be greeted with bell-ringer on the board.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You are to enter the classroom, take your seat, and immediately begin copying the days assignment in your Shack Attack then begin working on the bell ringer.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You will keep all bell ringers in your folder.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Shack Attack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You will be required to write assignments in your Shack Attack daily.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If you lose your Shack Attack, you are REQUIRED to purchase another one.  It’s just like losing a textbook.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You will have RANDOM Shack Attack </a:t>
            </a:r>
            <a:r>
              <a:rPr lang="en-US" sz="2800" dirty="0" smtClean="0">
                <a:latin typeface="Comic Sans MS" pitchFamily="66" charset="0"/>
              </a:rPr>
              <a:t>checks </a:t>
            </a:r>
            <a:r>
              <a:rPr lang="en-US" sz="2800" dirty="0" smtClean="0">
                <a:latin typeface="Comic Sans MS" pitchFamily="66" charset="0"/>
              </a:rPr>
              <a:t>during each six weeks period.</a:t>
            </a:r>
            <a:endParaRPr lang="en-US" sz="24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27713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HW #1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Remember, your first homework assignment is having your parent/guardian </a:t>
            </a:r>
            <a:r>
              <a:rPr lang="en-US" dirty="0" smtClean="0">
                <a:latin typeface="Comic Sans MS" pitchFamily="66" charset="0"/>
              </a:rPr>
              <a:t>sign the Classroom Expectations and Supply Checklist page.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It is due tomorrow!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8131" name="AutoShape 2" descr="data:image/jpg;base64,/9j/4AAQSkZJRgABAQAAAQABAAD/2wBDAAkGBwgHBgkIBwgKCgkLDRYPDQwMDRsUFRAWIB0iIiAdHx8kKDQsJCYxJx8fLT0tMTU3Ojo6Iys/RD84QzQ5Ojf/2wBDAQoKCg0MDRoPDxo3JR8lNzc3Nzc3Nzc3Nzc3Nzc3Nzc3Nzc3Nzc3Nzc3Nzc3Nzc3Nzc3Nzc3Nzc3Nzc3Nzc3Nzf/wAARCABeAF4DASIAAhEBAxEB/8QAHAAAAgIDAQEAAAAAAAAAAAAABgcEBQABAwII/8QANBAAAQMDAwMDAwMCBgMAAAAAAQIDBAUGEQASIRMxQQciURRhcRUygSORFhckM0JSYuHw/8QAFAEBAAAAAAAAAAAAAAAAAAAAAP/EABQRAQAAAAAAAAAAAAAAAAAAAAD/2gAMAwEAAhEDEQA/AHjrR7apbtrqLaoMirOR1yUslI6aVbf3KCck+AM5J+2gF+RfF5xR+kSUQKe/jbLa/po28hRQTlbnnnCfkaBg1e4aTRvbOmIS6rsykb3FfhKRk/20GVT1DlzFqiWxBVKkcghofUuI4/cUpO1IyQPesEc+3jUel+mdvW+yqVdFYclrdwXzKk9Jl0j/ALAn3DJHc/GiOBWWAw3Ds6hrkxWyEB0I+mjI/ClDKvHYH86ALtyffT9cYplZrn0lSdcUpTC4zLraWumFD2p2nvkHCuB/fVt/mVNpd0rtqr0hU2akDpuUzOHcpCshteCPbnsT9s99QZn61TLnq85256CxMXGDqGi2g5UkEdPCjuTgDg55PfVG7ArTXqRAu6txy5BWUqZcioyp9Ib2p2tnnJyFFPcAKxnHINOFelBkvpiuTTCmEgfSzkKYcyQDjasD5HbV4ubFZ29WSwjcMp3OJGR/fnQyxclo3TBdQ9IhvNN5C2p6AggdicL+4xkedBnqNb9CtSRRa9Tqa0oiYiM7HcHVaW0oHICV5APxjtoHAhSFpC0EKB7EHIOvWl9VnFWdNakW/FdkRHnW2JVJSspSHHSQ2tsq4BKhtKQcHIPHmdE9RaKZIiVdMuiSycBqoslsKOecL5SfznHOgM9ZrhDlx5rQfhyGn2T2W0sLSf5Gu+gGLuu+iW40lmqv75L6cNxGkdRxwHj9o8Z4ycaG7YF6yaPCgw4MagQkNYMiakuv5KifY1u4ABA9/Oii8Fuw4kasNNB79Ne662g2VrW3tKVBGP8AlhXB4HHPGlTPuW670nyY5notKmtsleX1KaU4B8uYBPngYGPnQW1cqdlWZLL9VkybkuJk4xJcLpbUTnnjpt4I7AbhntoWuG+71uCOUMtIodMeSAFFYYCxyeHHCCrjPCPjt8yLXotmwKih+DNrFwzGu6IMYst4PkqyMAecLGefGRolpl3mLWkw6LZ1PEl8ow4Kijru7gSN7m05VgHOVn4zoFuiwZ7kOQovqW6W+qFqiLQlQAyPc9sXz8pQpPIycaJoVrXbSIVIuC131T4fQS4hojqOIStPuUGV8ZwcYSonvjAJAtqrUotYqExm6AKJEbk/TPoU07LCCQON5/07ZIOc7SR3B86PIj0inRGxbSY1XorDaUJjR3gH2UAcBCidqxjHCiFfc8DQI5++S/DqjdyUCLMqj7gCZDyAgxyOMdLHjn4ye51Z1WfQLldo1Oj1urPhqRGYRHm+0oClpSvYQe+CeVEkbQAcablTYtW71KhVWK2qYjKOnKbLMhvGD7ScKxyDwcH76UfqB6fOWNIh1aj1EvJXLQlpMhI6rTgO5JCux5A54/GgKm6dLftr9WZkSXIPtkrjx6m64psNLyQWnioOFJbCjhTajtKRjyJ+rlUXcFx0aClpLlRjoMeU0wd6A91SkpT5IygkZwcKGcHI0WVWBcFKjMvVKh0dUGnQnFuuUuQG3WW1IdCtoc5ydyj5HKu57AdNr1HdquJ7T9OYZ3Ppm0wJWvrKcWttbnGMJDu3AB5SOcYAB1WrRWaTeNXVAiJjRVQowdS2na31/cTgfOMEkcfzo10m7fuasQI9LVT32atT3Ny26fFwuaWjwokE5BSRng/8iD2GmDZ92wLljktj6aahIU7CdI6jaT+1RHwQR+Dx30HS8KVPq1IXGpdWepb24KL7I5UkA5T9s/I+NBFnenlHq9NhVmvy59Xkup6myW+VIHJGNueRnR1d0yZBt2Y/T6c7UH9m0RmThZCuCRwScZzgDxr5xr923DCp8a3mak8zEhsJZWhphUcqI753e888HO0cdhoG5dldtyittsOmDCRF5bjoIW5kHBHTQPae3JIPwe+l3TvUGlU+701RcKVJiMNBDRCEtr3jckE5J9u1RIBOc4540P8Ap5bjVw1zqVhxTNJjAvTZTi9iQPCS4eAVEgd84zjTJYty53r1dqlBhQhQQluOzGlEJaeiBIOEp2qIBIznGcqBx30AzVr0pkuz7oLMtX6lWqgFmK40QUNAgDkcE4SP76pfSGC5U7zjQyqUiKtDi3/pnVNlO1J2qJSfCinGfJ1w9RbTqVvVWRKfpzMOnyJKkxQy5uRgAHCcndjnyB5xxoWhy5MJ0Pw33WHOwW2spPjjIP40D8sp2567b86opr7UxqLNdDAqMFK0upQkFKwQQUk8/jnQrUrgl39Q51XlwkR4dBjILbLaisKeU4nKsnnhAPH31U+n121aHBepArtKptM2rCjNa3KBWOSjaNylD7kDj+NHdm1OwLPt2bTnbjYqKZJKpG6OvDg27doTtPGPBJ0BFdFwUioWfPeYqEFbFShmHFU2odZx5SVDYdxAAG4HnGMknAOhC5fRcTIqJttutxZDqEKchOOFTIJ5IQ58DwD8a36aTfTtlmpofegsrlyHOm1UElIRHyQhO5z28gZOFHvjVtAprEi4mU27IkUuO/MlJQqA5tQqM00hB2pUCjHXyMhPOSRnOdAl7fYuCBWHxQmpyaixvZUYiNxSc4IVgEY4Pf419C+ltBm06kGRW6VGiVJxKWytKitxbYHG/OcHOcgdzydWtjoUxCmwiGl/RTHGA+0y20HgMHJCONw3EHgc+NEqRjjGBoPJTlOMcHVNdVEVW6K/AbEULdwAuSwHktDypKTxuAzj76vNZoACo2NQqxDaokiTUM05oKBjhLKApRJCtiEBsr4PYZAIz3zqJQbvhR6Y27UVJVW/pnG2nZifp+ulDhCELcV7EuK4UU5OCdMKVG+oQhKnHEBK0r/pr27tpzg/Y+R51ERHlyZkxqe2wunYbSw2oBZURkrUrIx3KQB/4k+eAVnrFUaFX7YZV9eXahEHXSxD/rNgnCVBawMAfByPwdCJq1j/AENXbhMNxzLjQ1RmX4xUph5C1B0BZ3HsEnOcHJHPIP0O5TIbkJyEqKx9K4CFs9MBCge+QONKi8rPVQemKXbdNqVu5K5cdtj/AFTIxhSkuZ3E4yR8Hx20Auq7LNfqPUl01t5k1SZLXviDK21NkNpPGf3HP2251UtWrTLpRFRbM+I3MbhKdnpdcU02HSr2oRvAPYkcce0fOhmv0gQblnUmEVSQzKUyypA3qcwrA4Hc/jzpo0eyoVu2YupVFqO7cDLrL7kV5CXdqFKCUsKSc4KwTz3zj40C+iWFc0moSIjFOWpcX/ddS4gNI9u4f1M7exz30z7E9IapTJKZ1Qrr8JeFBTFMdKFKGeApfbGRnGD4/hjVijsqoAYp1FgvFtSHGYLh6LO7Izu2jBGCeCCDgZ1bUf6s09g1COzHk7fe0y4VoQfgEgZ4xoPVLp0alQm4cJrpR287U7iruckknJJJOSSc6l6zWaDNZrNaz8g6Des1HmTY0GO5JmvIYYaTuW44cJSPknXqJLYmRmpMV1LrLqQptxByFJPYg/Gg7HS/ux9+pVudSZbhYhQ6cmYljordRMJUQeoG/eUJKQNieVZJORwT8nIIx/70qLxuak0W/GZX6kHZIjBstiUtpuOEhayFbEELCyUjB5BwePAemTQJ912y/BoaW3RIcL01uE402S0y4EtpK0JKlDAOMcbMZONaqjE7/FLNVmUWrP2824ZS2m2m2glwEbHiyF9RwjBJ3AK7YSMY0Q0GkqrtuU+oO1J5t52QuoRnoYSPp+qk5QN6SCMLUORnk6pbifuS230zqnUos6NFaUYnUdTECl7SSt1AOXFDslKRgk5476BjU6bEqURuXBkNSY7oyh1pW5Kv5/8Asak6WXpDcVMlzKvSYc5ya4XDOS+tktFaVbQsbcYG1ZxxgHcCPOmbn86Des1rcM41gOdBvQ7fa0NWnU3XFx0htkqzIdU2nI5A3JIIJ8Y840RajTmW3YjyHt2xTagooOFAY8HwdAk6Te0lz0tdg1Sl1V9DsOTGRUQgOtleFBIV5AGR7j/10bu3DQ02xSJVfnLo/wBZHSYyW5BSvYQNqvYOONpzjAzoI9Nqi1/lzesZpt3oMfUKQHHAs7VskAdhzlOSfOe2ublEqFUpFv3FS26U+0ujN08s1Rsr6a2wUlaAAR3BIJ/kHONAXVmNQor0aNKvetxEy2VLQtU0lt1H2WU48+DnVIfRa25Tz5iXDIHT2l1ALay3uGQVeRnuM6j0+DHplUoNArSE1EUqkypT/UbCm1BYBCEpPcJ+Tj+NdaNQ4FXbkxqCXYjzlsJYU6vCC8tZwlSynOeE7ScZwo/bQbiQYEOgqk0/1Brv6fDaScMMghDW9SEqCcfsyhQz9taqVj0W4JqGqvfU9+U2G0pblpQCkuJ3JSM8ZI+Pxrr6PwadUabU6asS1TI0ZyDOU4+S1tW64UhtPwMKOfbyTwc8d7GpNWkXDGXXJUSXCTGU802lrCgtP9BJJIzwlJI543HGNBW0m2raolXbNLqVww0yCIyakwtAQoqUAM8ZShSgAFkbVHscYJsIlXo4h1aUzXbknPU4uExpkksoe6YJUlKgMK4STjvgatYPp9UWXIUF2ZF/SYS0qSttb3UeCXEuAKbKtgVwQV5PtAASB2uY9kwoFOfWt0vSC1I3rKAEOFxTqsqTznHVI78gDPYYDlataqFWqcFcdtDdHcpaZDjTh3utvKV7QVd/25Pbto1Tpb06N/gWFRpMSQ67AqTkSK7DWVKDbi0kFxBKuMnGQc8dtMdPfHwN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895350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361950" y="869950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Welcome to Eighth Grade!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973513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latin typeface="+mj-lt"/>
              </a:rPr>
              <a:t>I will introduce you </a:t>
            </a:r>
            <a:r>
              <a:rPr lang="en-US" sz="2600" dirty="0" smtClean="0">
                <a:latin typeface="+mj-lt"/>
              </a:rPr>
              <a:t>to </a:t>
            </a:r>
            <a:r>
              <a:rPr lang="en-US" sz="2600" dirty="0">
                <a:latin typeface="+mj-lt"/>
              </a:rPr>
              <a:t>our </a:t>
            </a:r>
            <a:r>
              <a:rPr lang="en-US" sz="2600" dirty="0" smtClean="0">
                <a:latin typeface="+mj-lt"/>
              </a:rPr>
              <a:t>classroom and our procedures.</a:t>
            </a:r>
          </a:p>
          <a:p>
            <a:pPr eaLnBrk="1" hangingPunct="1">
              <a:buFont typeface="Symbol" pitchFamily="18" charset="2"/>
              <a:buNone/>
              <a:defRPr/>
            </a:pPr>
            <a:endParaRPr lang="en-US" sz="1200" dirty="0">
              <a:latin typeface="+mj-lt"/>
            </a:endParaRPr>
          </a:p>
          <a:p>
            <a:pPr eaLnBrk="1" hangingPunct="1">
              <a:defRPr/>
            </a:pPr>
            <a:r>
              <a:rPr lang="en-US" sz="2600" dirty="0">
                <a:latin typeface="+mj-lt"/>
              </a:rPr>
              <a:t>If you have any questions during my presentation, please </a:t>
            </a:r>
            <a:r>
              <a:rPr lang="en-US" sz="2600" u="sng" dirty="0">
                <a:latin typeface="+mj-lt"/>
              </a:rPr>
              <a:t>raise your hand </a:t>
            </a:r>
            <a:r>
              <a:rPr lang="en-US" sz="2600" u="sng" dirty="0" smtClean="0">
                <a:latin typeface="+mj-lt"/>
              </a:rPr>
              <a:t>AND </a:t>
            </a:r>
            <a:r>
              <a:rPr lang="en-US" sz="2600" u="sng" dirty="0">
                <a:latin typeface="+mj-lt"/>
              </a:rPr>
              <a:t>wait to be called on</a:t>
            </a:r>
            <a:r>
              <a:rPr lang="en-US" sz="2600" dirty="0">
                <a:latin typeface="+mj-lt"/>
              </a:rPr>
              <a:t>.</a:t>
            </a:r>
          </a:p>
        </p:txBody>
      </p:sp>
      <p:pic>
        <p:nvPicPr>
          <p:cNvPr id="30723" name="Picture 10" descr="School b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48213" y="1828800"/>
            <a:ext cx="3495675" cy="365760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I’m excited to have you in my class! Let’s have a great year!</a:t>
            </a:r>
          </a:p>
        </p:txBody>
      </p:sp>
      <p:grpSp>
        <p:nvGrpSpPr>
          <p:cNvPr id="49154" name="Group 9" descr="Red schoolhouse"/>
          <p:cNvGrpSpPr>
            <a:grpSpLocks noChangeAspect="1"/>
          </p:cNvGrpSpPr>
          <p:nvPr/>
        </p:nvGrpSpPr>
        <p:grpSpPr bwMode="auto">
          <a:xfrm>
            <a:off x="2670175" y="1649413"/>
            <a:ext cx="3954463" cy="4275137"/>
            <a:chOff x="1682" y="1039"/>
            <a:chExt cx="2491" cy="2693"/>
          </a:xfrm>
        </p:grpSpPr>
        <p:sp>
          <p:nvSpPr>
            <p:cNvPr id="4915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682" y="1039"/>
              <a:ext cx="2491" cy="2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6" name="Group 210"/>
            <p:cNvGrpSpPr>
              <a:grpSpLocks/>
            </p:cNvGrpSpPr>
            <p:nvPr/>
          </p:nvGrpSpPr>
          <p:grpSpPr bwMode="auto">
            <a:xfrm>
              <a:off x="1702" y="1137"/>
              <a:ext cx="2451" cy="2571"/>
              <a:chOff x="1702" y="1137"/>
              <a:chExt cx="2451" cy="2571"/>
            </a:xfrm>
          </p:grpSpPr>
          <p:sp>
            <p:nvSpPr>
              <p:cNvPr id="49311" name="Freeform 10"/>
              <p:cNvSpPr>
                <a:spLocks/>
              </p:cNvSpPr>
              <p:nvPr/>
            </p:nvSpPr>
            <p:spPr bwMode="auto">
              <a:xfrm>
                <a:off x="1710" y="1595"/>
                <a:ext cx="2418" cy="2018"/>
              </a:xfrm>
              <a:custGeom>
                <a:avLst/>
                <a:gdLst>
                  <a:gd name="T0" fmla="*/ 221 w 2418"/>
                  <a:gd name="T1" fmla="*/ 1992 h 2018"/>
                  <a:gd name="T2" fmla="*/ 254 w 2418"/>
                  <a:gd name="T3" fmla="*/ 1952 h 2018"/>
                  <a:gd name="T4" fmla="*/ 279 w 2418"/>
                  <a:gd name="T5" fmla="*/ 1785 h 2018"/>
                  <a:gd name="T6" fmla="*/ 235 w 2418"/>
                  <a:gd name="T7" fmla="*/ 1683 h 2018"/>
                  <a:gd name="T8" fmla="*/ 161 w 2418"/>
                  <a:gd name="T9" fmla="*/ 1562 h 2018"/>
                  <a:gd name="T10" fmla="*/ 82 w 2418"/>
                  <a:gd name="T11" fmla="*/ 1422 h 2018"/>
                  <a:gd name="T12" fmla="*/ 47 w 2418"/>
                  <a:gd name="T13" fmla="*/ 1344 h 2018"/>
                  <a:gd name="T14" fmla="*/ 21 w 2418"/>
                  <a:gd name="T15" fmla="*/ 1262 h 2018"/>
                  <a:gd name="T16" fmla="*/ 8 w 2418"/>
                  <a:gd name="T17" fmla="*/ 1019 h 2018"/>
                  <a:gd name="T18" fmla="*/ 46 w 2418"/>
                  <a:gd name="T19" fmla="*/ 885 h 2018"/>
                  <a:gd name="T20" fmla="*/ 97 w 2418"/>
                  <a:gd name="T21" fmla="*/ 779 h 2018"/>
                  <a:gd name="T22" fmla="*/ 138 w 2418"/>
                  <a:gd name="T23" fmla="*/ 713 h 2018"/>
                  <a:gd name="T24" fmla="*/ 156 w 2418"/>
                  <a:gd name="T25" fmla="*/ 686 h 2018"/>
                  <a:gd name="T26" fmla="*/ 175 w 2418"/>
                  <a:gd name="T27" fmla="*/ 659 h 2018"/>
                  <a:gd name="T28" fmla="*/ 196 w 2418"/>
                  <a:gd name="T29" fmla="*/ 633 h 2018"/>
                  <a:gd name="T30" fmla="*/ 216 w 2418"/>
                  <a:gd name="T31" fmla="*/ 606 h 2018"/>
                  <a:gd name="T32" fmla="*/ 238 w 2418"/>
                  <a:gd name="T33" fmla="*/ 580 h 2018"/>
                  <a:gd name="T34" fmla="*/ 261 w 2418"/>
                  <a:gd name="T35" fmla="*/ 555 h 2018"/>
                  <a:gd name="T36" fmla="*/ 288 w 2418"/>
                  <a:gd name="T37" fmla="*/ 525 h 2018"/>
                  <a:gd name="T38" fmla="*/ 317 w 2418"/>
                  <a:gd name="T39" fmla="*/ 495 h 2018"/>
                  <a:gd name="T40" fmla="*/ 342 w 2418"/>
                  <a:gd name="T41" fmla="*/ 470 h 2018"/>
                  <a:gd name="T42" fmla="*/ 374 w 2418"/>
                  <a:gd name="T43" fmla="*/ 440 h 2018"/>
                  <a:gd name="T44" fmla="*/ 400 w 2418"/>
                  <a:gd name="T45" fmla="*/ 417 h 2018"/>
                  <a:gd name="T46" fmla="*/ 456 w 2418"/>
                  <a:gd name="T47" fmla="*/ 369 h 2018"/>
                  <a:gd name="T48" fmla="*/ 514 w 2418"/>
                  <a:gd name="T49" fmla="*/ 324 h 2018"/>
                  <a:gd name="T50" fmla="*/ 575 w 2418"/>
                  <a:gd name="T51" fmla="*/ 280 h 2018"/>
                  <a:gd name="T52" fmla="*/ 637 w 2418"/>
                  <a:gd name="T53" fmla="*/ 239 h 2018"/>
                  <a:gd name="T54" fmla="*/ 702 w 2418"/>
                  <a:gd name="T55" fmla="*/ 202 h 2018"/>
                  <a:gd name="T56" fmla="*/ 768 w 2418"/>
                  <a:gd name="T57" fmla="*/ 168 h 2018"/>
                  <a:gd name="T58" fmla="*/ 835 w 2418"/>
                  <a:gd name="T59" fmla="*/ 136 h 2018"/>
                  <a:gd name="T60" fmla="*/ 903 w 2418"/>
                  <a:gd name="T61" fmla="*/ 108 h 2018"/>
                  <a:gd name="T62" fmla="*/ 996 w 2418"/>
                  <a:gd name="T63" fmla="*/ 77 h 2018"/>
                  <a:gd name="T64" fmla="*/ 1135 w 2418"/>
                  <a:gd name="T65" fmla="*/ 45 h 2018"/>
                  <a:gd name="T66" fmla="*/ 1379 w 2418"/>
                  <a:gd name="T67" fmla="*/ 10 h 2018"/>
                  <a:gd name="T68" fmla="*/ 1763 w 2418"/>
                  <a:gd name="T69" fmla="*/ 13 h 2018"/>
                  <a:gd name="T70" fmla="*/ 1911 w 2418"/>
                  <a:gd name="T71" fmla="*/ 50 h 2018"/>
                  <a:gd name="T72" fmla="*/ 1999 w 2418"/>
                  <a:gd name="T73" fmla="*/ 90 h 2018"/>
                  <a:gd name="T74" fmla="*/ 2055 w 2418"/>
                  <a:gd name="T75" fmla="*/ 123 h 2018"/>
                  <a:gd name="T76" fmla="*/ 2095 w 2418"/>
                  <a:gd name="T77" fmla="*/ 151 h 2018"/>
                  <a:gd name="T78" fmla="*/ 2133 w 2418"/>
                  <a:gd name="T79" fmla="*/ 183 h 2018"/>
                  <a:gd name="T80" fmla="*/ 2169 w 2418"/>
                  <a:gd name="T81" fmla="*/ 218 h 2018"/>
                  <a:gd name="T82" fmla="*/ 2203 w 2418"/>
                  <a:gd name="T83" fmla="*/ 258 h 2018"/>
                  <a:gd name="T84" fmla="*/ 2235 w 2418"/>
                  <a:gd name="T85" fmla="*/ 302 h 2018"/>
                  <a:gd name="T86" fmla="*/ 2291 w 2418"/>
                  <a:gd name="T87" fmla="*/ 405 h 2018"/>
                  <a:gd name="T88" fmla="*/ 2336 w 2418"/>
                  <a:gd name="T89" fmla="*/ 529 h 2018"/>
                  <a:gd name="T90" fmla="*/ 2370 w 2418"/>
                  <a:gd name="T91" fmla="*/ 668 h 2018"/>
                  <a:gd name="T92" fmla="*/ 2411 w 2418"/>
                  <a:gd name="T93" fmla="*/ 966 h 2018"/>
                  <a:gd name="T94" fmla="*/ 2395 w 2418"/>
                  <a:gd name="T95" fmla="*/ 1483 h 2018"/>
                  <a:gd name="T96" fmla="*/ 2362 w 2418"/>
                  <a:gd name="T97" fmla="*/ 1622 h 2018"/>
                  <a:gd name="T98" fmla="*/ 2332 w 2418"/>
                  <a:gd name="T99" fmla="*/ 1699 h 2018"/>
                  <a:gd name="T100" fmla="*/ 2274 w 2418"/>
                  <a:gd name="T101" fmla="*/ 1819 h 2018"/>
                  <a:gd name="T102" fmla="*/ 2238 w 2418"/>
                  <a:gd name="T103" fmla="*/ 1875 h 2018"/>
                  <a:gd name="T104" fmla="*/ 2214 w 2418"/>
                  <a:gd name="T105" fmla="*/ 1906 h 2018"/>
                  <a:gd name="T106" fmla="*/ 2181 w 2418"/>
                  <a:gd name="T107" fmla="*/ 1942 h 2018"/>
                  <a:gd name="T108" fmla="*/ 2144 w 2418"/>
                  <a:gd name="T109" fmla="*/ 1968 h 201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418"/>
                  <a:gd name="T166" fmla="*/ 0 h 2018"/>
                  <a:gd name="T167" fmla="*/ 2418 w 2418"/>
                  <a:gd name="T168" fmla="*/ 2018 h 201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418" h="2018">
                    <a:moveTo>
                      <a:pt x="189" y="2018"/>
                    </a:moveTo>
                    <a:lnTo>
                      <a:pt x="195" y="2013"/>
                    </a:lnTo>
                    <a:lnTo>
                      <a:pt x="202" y="2009"/>
                    </a:lnTo>
                    <a:lnTo>
                      <a:pt x="211" y="2002"/>
                    </a:lnTo>
                    <a:lnTo>
                      <a:pt x="216" y="1997"/>
                    </a:lnTo>
                    <a:lnTo>
                      <a:pt x="221" y="1992"/>
                    </a:lnTo>
                    <a:lnTo>
                      <a:pt x="226" y="1986"/>
                    </a:lnTo>
                    <a:lnTo>
                      <a:pt x="232" y="1981"/>
                    </a:lnTo>
                    <a:lnTo>
                      <a:pt x="237" y="1975"/>
                    </a:lnTo>
                    <a:lnTo>
                      <a:pt x="243" y="1968"/>
                    </a:lnTo>
                    <a:lnTo>
                      <a:pt x="249" y="1961"/>
                    </a:lnTo>
                    <a:lnTo>
                      <a:pt x="254" y="1952"/>
                    </a:lnTo>
                    <a:lnTo>
                      <a:pt x="264" y="1935"/>
                    </a:lnTo>
                    <a:lnTo>
                      <a:pt x="273" y="1915"/>
                    </a:lnTo>
                    <a:lnTo>
                      <a:pt x="285" y="1870"/>
                    </a:lnTo>
                    <a:lnTo>
                      <a:pt x="286" y="1844"/>
                    </a:lnTo>
                    <a:lnTo>
                      <a:pt x="285" y="1816"/>
                    </a:lnTo>
                    <a:lnTo>
                      <a:pt x="279" y="1785"/>
                    </a:lnTo>
                    <a:lnTo>
                      <a:pt x="275" y="1770"/>
                    </a:lnTo>
                    <a:lnTo>
                      <a:pt x="269" y="1753"/>
                    </a:lnTo>
                    <a:lnTo>
                      <a:pt x="262" y="1737"/>
                    </a:lnTo>
                    <a:lnTo>
                      <a:pt x="254" y="1719"/>
                    </a:lnTo>
                    <a:lnTo>
                      <a:pt x="246" y="1701"/>
                    </a:lnTo>
                    <a:lnTo>
                      <a:pt x="235" y="1683"/>
                    </a:lnTo>
                    <a:lnTo>
                      <a:pt x="224" y="1664"/>
                    </a:lnTo>
                    <a:lnTo>
                      <a:pt x="213" y="1644"/>
                    </a:lnTo>
                    <a:lnTo>
                      <a:pt x="201" y="1624"/>
                    </a:lnTo>
                    <a:lnTo>
                      <a:pt x="188" y="1604"/>
                    </a:lnTo>
                    <a:lnTo>
                      <a:pt x="175" y="1583"/>
                    </a:lnTo>
                    <a:lnTo>
                      <a:pt x="161" y="1562"/>
                    </a:lnTo>
                    <a:lnTo>
                      <a:pt x="148" y="1539"/>
                    </a:lnTo>
                    <a:lnTo>
                      <a:pt x="135" y="1517"/>
                    </a:lnTo>
                    <a:lnTo>
                      <a:pt x="121" y="1493"/>
                    </a:lnTo>
                    <a:lnTo>
                      <a:pt x="107" y="1470"/>
                    </a:lnTo>
                    <a:lnTo>
                      <a:pt x="95" y="1446"/>
                    </a:lnTo>
                    <a:lnTo>
                      <a:pt x="82" y="1422"/>
                    </a:lnTo>
                    <a:lnTo>
                      <a:pt x="76" y="1409"/>
                    </a:lnTo>
                    <a:lnTo>
                      <a:pt x="70" y="1396"/>
                    </a:lnTo>
                    <a:lnTo>
                      <a:pt x="65" y="1383"/>
                    </a:lnTo>
                    <a:lnTo>
                      <a:pt x="58" y="1370"/>
                    </a:lnTo>
                    <a:lnTo>
                      <a:pt x="52" y="1357"/>
                    </a:lnTo>
                    <a:lnTo>
                      <a:pt x="47" y="1344"/>
                    </a:lnTo>
                    <a:lnTo>
                      <a:pt x="42" y="1331"/>
                    </a:lnTo>
                    <a:lnTo>
                      <a:pt x="37" y="1317"/>
                    </a:lnTo>
                    <a:lnTo>
                      <a:pt x="33" y="1304"/>
                    </a:lnTo>
                    <a:lnTo>
                      <a:pt x="29" y="1290"/>
                    </a:lnTo>
                    <a:lnTo>
                      <a:pt x="24" y="1276"/>
                    </a:lnTo>
                    <a:lnTo>
                      <a:pt x="21" y="1262"/>
                    </a:lnTo>
                    <a:lnTo>
                      <a:pt x="14" y="1233"/>
                    </a:lnTo>
                    <a:lnTo>
                      <a:pt x="8" y="1204"/>
                    </a:lnTo>
                    <a:lnTo>
                      <a:pt x="1" y="1145"/>
                    </a:lnTo>
                    <a:lnTo>
                      <a:pt x="0" y="1083"/>
                    </a:lnTo>
                    <a:lnTo>
                      <a:pt x="4" y="1051"/>
                    </a:lnTo>
                    <a:lnTo>
                      <a:pt x="8" y="1019"/>
                    </a:lnTo>
                    <a:lnTo>
                      <a:pt x="14" y="986"/>
                    </a:lnTo>
                    <a:lnTo>
                      <a:pt x="23" y="953"/>
                    </a:lnTo>
                    <a:lnTo>
                      <a:pt x="28" y="936"/>
                    </a:lnTo>
                    <a:lnTo>
                      <a:pt x="33" y="919"/>
                    </a:lnTo>
                    <a:lnTo>
                      <a:pt x="39" y="902"/>
                    </a:lnTo>
                    <a:lnTo>
                      <a:pt x="46" y="885"/>
                    </a:lnTo>
                    <a:lnTo>
                      <a:pt x="53" y="868"/>
                    </a:lnTo>
                    <a:lnTo>
                      <a:pt x="61" y="850"/>
                    </a:lnTo>
                    <a:lnTo>
                      <a:pt x="70" y="832"/>
                    </a:lnTo>
                    <a:lnTo>
                      <a:pt x="78" y="815"/>
                    </a:lnTo>
                    <a:lnTo>
                      <a:pt x="87" y="797"/>
                    </a:lnTo>
                    <a:lnTo>
                      <a:pt x="97" y="779"/>
                    </a:lnTo>
                    <a:lnTo>
                      <a:pt x="107" y="762"/>
                    </a:lnTo>
                    <a:lnTo>
                      <a:pt x="118" y="744"/>
                    </a:lnTo>
                    <a:lnTo>
                      <a:pt x="130" y="726"/>
                    </a:lnTo>
                    <a:lnTo>
                      <a:pt x="133" y="722"/>
                    </a:lnTo>
                    <a:lnTo>
                      <a:pt x="136" y="717"/>
                    </a:lnTo>
                    <a:lnTo>
                      <a:pt x="138" y="713"/>
                    </a:lnTo>
                    <a:lnTo>
                      <a:pt x="141" y="709"/>
                    </a:lnTo>
                    <a:lnTo>
                      <a:pt x="144" y="704"/>
                    </a:lnTo>
                    <a:lnTo>
                      <a:pt x="147" y="699"/>
                    </a:lnTo>
                    <a:lnTo>
                      <a:pt x="150" y="696"/>
                    </a:lnTo>
                    <a:lnTo>
                      <a:pt x="153" y="691"/>
                    </a:lnTo>
                    <a:lnTo>
                      <a:pt x="156" y="686"/>
                    </a:lnTo>
                    <a:lnTo>
                      <a:pt x="159" y="682"/>
                    </a:lnTo>
                    <a:lnTo>
                      <a:pt x="162" y="677"/>
                    </a:lnTo>
                    <a:lnTo>
                      <a:pt x="165" y="673"/>
                    </a:lnTo>
                    <a:lnTo>
                      <a:pt x="169" y="669"/>
                    </a:lnTo>
                    <a:lnTo>
                      <a:pt x="172" y="664"/>
                    </a:lnTo>
                    <a:lnTo>
                      <a:pt x="175" y="659"/>
                    </a:lnTo>
                    <a:lnTo>
                      <a:pt x="178" y="656"/>
                    </a:lnTo>
                    <a:lnTo>
                      <a:pt x="181" y="651"/>
                    </a:lnTo>
                    <a:lnTo>
                      <a:pt x="186" y="646"/>
                    </a:lnTo>
                    <a:lnTo>
                      <a:pt x="189" y="642"/>
                    </a:lnTo>
                    <a:lnTo>
                      <a:pt x="192" y="638"/>
                    </a:lnTo>
                    <a:lnTo>
                      <a:pt x="196" y="633"/>
                    </a:lnTo>
                    <a:lnTo>
                      <a:pt x="199" y="629"/>
                    </a:lnTo>
                    <a:lnTo>
                      <a:pt x="202" y="624"/>
                    </a:lnTo>
                    <a:lnTo>
                      <a:pt x="206" y="620"/>
                    </a:lnTo>
                    <a:lnTo>
                      <a:pt x="209" y="616"/>
                    </a:lnTo>
                    <a:lnTo>
                      <a:pt x="213" y="611"/>
                    </a:lnTo>
                    <a:lnTo>
                      <a:pt x="216" y="606"/>
                    </a:lnTo>
                    <a:lnTo>
                      <a:pt x="220" y="603"/>
                    </a:lnTo>
                    <a:lnTo>
                      <a:pt x="223" y="598"/>
                    </a:lnTo>
                    <a:lnTo>
                      <a:pt x="227" y="593"/>
                    </a:lnTo>
                    <a:lnTo>
                      <a:pt x="231" y="590"/>
                    </a:lnTo>
                    <a:lnTo>
                      <a:pt x="234" y="585"/>
                    </a:lnTo>
                    <a:lnTo>
                      <a:pt x="238" y="580"/>
                    </a:lnTo>
                    <a:lnTo>
                      <a:pt x="242" y="576"/>
                    </a:lnTo>
                    <a:lnTo>
                      <a:pt x="246" y="572"/>
                    </a:lnTo>
                    <a:lnTo>
                      <a:pt x="250" y="568"/>
                    </a:lnTo>
                    <a:lnTo>
                      <a:pt x="254" y="563"/>
                    </a:lnTo>
                    <a:lnTo>
                      <a:pt x="258" y="559"/>
                    </a:lnTo>
                    <a:lnTo>
                      <a:pt x="261" y="555"/>
                    </a:lnTo>
                    <a:lnTo>
                      <a:pt x="265" y="550"/>
                    </a:lnTo>
                    <a:lnTo>
                      <a:pt x="269" y="546"/>
                    </a:lnTo>
                    <a:lnTo>
                      <a:pt x="273" y="542"/>
                    </a:lnTo>
                    <a:lnTo>
                      <a:pt x="277" y="537"/>
                    </a:lnTo>
                    <a:lnTo>
                      <a:pt x="280" y="533"/>
                    </a:lnTo>
                    <a:lnTo>
                      <a:pt x="288" y="525"/>
                    </a:lnTo>
                    <a:lnTo>
                      <a:pt x="292" y="520"/>
                    </a:lnTo>
                    <a:lnTo>
                      <a:pt x="296" y="516"/>
                    </a:lnTo>
                    <a:lnTo>
                      <a:pt x="300" y="512"/>
                    </a:lnTo>
                    <a:lnTo>
                      <a:pt x="304" y="508"/>
                    </a:lnTo>
                    <a:lnTo>
                      <a:pt x="313" y="499"/>
                    </a:lnTo>
                    <a:lnTo>
                      <a:pt x="317" y="495"/>
                    </a:lnTo>
                    <a:lnTo>
                      <a:pt x="322" y="491"/>
                    </a:lnTo>
                    <a:lnTo>
                      <a:pt x="326" y="486"/>
                    </a:lnTo>
                    <a:lnTo>
                      <a:pt x="330" y="483"/>
                    </a:lnTo>
                    <a:lnTo>
                      <a:pt x="334" y="478"/>
                    </a:lnTo>
                    <a:lnTo>
                      <a:pt x="338" y="473"/>
                    </a:lnTo>
                    <a:lnTo>
                      <a:pt x="342" y="470"/>
                    </a:lnTo>
                    <a:lnTo>
                      <a:pt x="347" y="465"/>
                    </a:lnTo>
                    <a:lnTo>
                      <a:pt x="351" y="462"/>
                    </a:lnTo>
                    <a:lnTo>
                      <a:pt x="355" y="457"/>
                    </a:lnTo>
                    <a:lnTo>
                      <a:pt x="364" y="449"/>
                    </a:lnTo>
                    <a:lnTo>
                      <a:pt x="369" y="445"/>
                    </a:lnTo>
                    <a:lnTo>
                      <a:pt x="374" y="440"/>
                    </a:lnTo>
                    <a:lnTo>
                      <a:pt x="378" y="437"/>
                    </a:lnTo>
                    <a:lnTo>
                      <a:pt x="382" y="433"/>
                    </a:lnTo>
                    <a:lnTo>
                      <a:pt x="387" y="429"/>
                    </a:lnTo>
                    <a:lnTo>
                      <a:pt x="391" y="425"/>
                    </a:lnTo>
                    <a:lnTo>
                      <a:pt x="396" y="420"/>
                    </a:lnTo>
                    <a:lnTo>
                      <a:pt x="400" y="417"/>
                    </a:lnTo>
                    <a:lnTo>
                      <a:pt x="409" y="409"/>
                    </a:lnTo>
                    <a:lnTo>
                      <a:pt x="418" y="400"/>
                    </a:lnTo>
                    <a:lnTo>
                      <a:pt x="427" y="392"/>
                    </a:lnTo>
                    <a:lnTo>
                      <a:pt x="437" y="385"/>
                    </a:lnTo>
                    <a:lnTo>
                      <a:pt x="447" y="377"/>
                    </a:lnTo>
                    <a:lnTo>
                      <a:pt x="456" y="369"/>
                    </a:lnTo>
                    <a:lnTo>
                      <a:pt x="465" y="362"/>
                    </a:lnTo>
                    <a:lnTo>
                      <a:pt x="475" y="353"/>
                    </a:lnTo>
                    <a:lnTo>
                      <a:pt x="484" y="346"/>
                    </a:lnTo>
                    <a:lnTo>
                      <a:pt x="495" y="338"/>
                    </a:lnTo>
                    <a:lnTo>
                      <a:pt x="505" y="331"/>
                    </a:lnTo>
                    <a:lnTo>
                      <a:pt x="514" y="324"/>
                    </a:lnTo>
                    <a:lnTo>
                      <a:pt x="524" y="317"/>
                    </a:lnTo>
                    <a:lnTo>
                      <a:pt x="534" y="309"/>
                    </a:lnTo>
                    <a:lnTo>
                      <a:pt x="544" y="302"/>
                    </a:lnTo>
                    <a:lnTo>
                      <a:pt x="555" y="295"/>
                    </a:lnTo>
                    <a:lnTo>
                      <a:pt x="565" y="288"/>
                    </a:lnTo>
                    <a:lnTo>
                      <a:pt x="575" y="280"/>
                    </a:lnTo>
                    <a:lnTo>
                      <a:pt x="585" y="273"/>
                    </a:lnTo>
                    <a:lnTo>
                      <a:pt x="595" y="266"/>
                    </a:lnTo>
                    <a:lnTo>
                      <a:pt x="605" y="259"/>
                    </a:lnTo>
                    <a:lnTo>
                      <a:pt x="617" y="253"/>
                    </a:lnTo>
                    <a:lnTo>
                      <a:pt x="627" y="246"/>
                    </a:lnTo>
                    <a:lnTo>
                      <a:pt x="637" y="239"/>
                    </a:lnTo>
                    <a:lnTo>
                      <a:pt x="648" y="233"/>
                    </a:lnTo>
                    <a:lnTo>
                      <a:pt x="658" y="226"/>
                    </a:lnTo>
                    <a:lnTo>
                      <a:pt x="669" y="220"/>
                    </a:lnTo>
                    <a:lnTo>
                      <a:pt x="680" y="215"/>
                    </a:lnTo>
                    <a:lnTo>
                      <a:pt x="691" y="208"/>
                    </a:lnTo>
                    <a:lnTo>
                      <a:pt x="702" y="202"/>
                    </a:lnTo>
                    <a:lnTo>
                      <a:pt x="712" y="196"/>
                    </a:lnTo>
                    <a:lnTo>
                      <a:pt x="723" y="190"/>
                    </a:lnTo>
                    <a:lnTo>
                      <a:pt x="735" y="184"/>
                    </a:lnTo>
                    <a:lnTo>
                      <a:pt x="746" y="178"/>
                    </a:lnTo>
                    <a:lnTo>
                      <a:pt x="757" y="172"/>
                    </a:lnTo>
                    <a:lnTo>
                      <a:pt x="768" y="168"/>
                    </a:lnTo>
                    <a:lnTo>
                      <a:pt x="778" y="162"/>
                    </a:lnTo>
                    <a:lnTo>
                      <a:pt x="789" y="157"/>
                    </a:lnTo>
                    <a:lnTo>
                      <a:pt x="801" y="151"/>
                    </a:lnTo>
                    <a:lnTo>
                      <a:pt x="813" y="146"/>
                    </a:lnTo>
                    <a:lnTo>
                      <a:pt x="824" y="140"/>
                    </a:lnTo>
                    <a:lnTo>
                      <a:pt x="835" y="136"/>
                    </a:lnTo>
                    <a:lnTo>
                      <a:pt x="846" y="131"/>
                    </a:lnTo>
                    <a:lnTo>
                      <a:pt x="858" y="126"/>
                    </a:lnTo>
                    <a:lnTo>
                      <a:pt x="869" y="122"/>
                    </a:lnTo>
                    <a:lnTo>
                      <a:pt x="880" y="117"/>
                    </a:lnTo>
                    <a:lnTo>
                      <a:pt x="892" y="112"/>
                    </a:lnTo>
                    <a:lnTo>
                      <a:pt x="903" y="108"/>
                    </a:lnTo>
                    <a:lnTo>
                      <a:pt x="915" y="104"/>
                    </a:lnTo>
                    <a:lnTo>
                      <a:pt x="926" y="99"/>
                    </a:lnTo>
                    <a:lnTo>
                      <a:pt x="938" y="96"/>
                    </a:lnTo>
                    <a:lnTo>
                      <a:pt x="949" y="92"/>
                    </a:lnTo>
                    <a:lnTo>
                      <a:pt x="972" y="84"/>
                    </a:lnTo>
                    <a:lnTo>
                      <a:pt x="996" y="77"/>
                    </a:lnTo>
                    <a:lnTo>
                      <a:pt x="1018" y="71"/>
                    </a:lnTo>
                    <a:lnTo>
                      <a:pt x="1042" y="64"/>
                    </a:lnTo>
                    <a:lnTo>
                      <a:pt x="1065" y="59"/>
                    </a:lnTo>
                    <a:lnTo>
                      <a:pt x="1088" y="53"/>
                    </a:lnTo>
                    <a:lnTo>
                      <a:pt x="1112" y="50"/>
                    </a:lnTo>
                    <a:lnTo>
                      <a:pt x="1135" y="45"/>
                    </a:lnTo>
                    <a:lnTo>
                      <a:pt x="1159" y="42"/>
                    </a:lnTo>
                    <a:lnTo>
                      <a:pt x="1204" y="33"/>
                    </a:lnTo>
                    <a:lnTo>
                      <a:pt x="1249" y="26"/>
                    </a:lnTo>
                    <a:lnTo>
                      <a:pt x="1293" y="20"/>
                    </a:lnTo>
                    <a:lnTo>
                      <a:pt x="1336" y="15"/>
                    </a:lnTo>
                    <a:lnTo>
                      <a:pt x="1379" y="10"/>
                    </a:lnTo>
                    <a:lnTo>
                      <a:pt x="1421" y="6"/>
                    </a:lnTo>
                    <a:lnTo>
                      <a:pt x="1463" y="4"/>
                    </a:lnTo>
                    <a:lnTo>
                      <a:pt x="1542" y="0"/>
                    </a:lnTo>
                    <a:lnTo>
                      <a:pt x="1619" y="0"/>
                    </a:lnTo>
                    <a:lnTo>
                      <a:pt x="1692" y="5"/>
                    </a:lnTo>
                    <a:lnTo>
                      <a:pt x="1763" y="13"/>
                    </a:lnTo>
                    <a:lnTo>
                      <a:pt x="1797" y="19"/>
                    </a:lnTo>
                    <a:lnTo>
                      <a:pt x="1831" y="26"/>
                    </a:lnTo>
                    <a:lnTo>
                      <a:pt x="1863" y="36"/>
                    </a:lnTo>
                    <a:lnTo>
                      <a:pt x="1879" y="40"/>
                    </a:lnTo>
                    <a:lnTo>
                      <a:pt x="1895" y="45"/>
                    </a:lnTo>
                    <a:lnTo>
                      <a:pt x="1911" y="50"/>
                    </a:lnTo>
                    <a:lnTo>
                      <a:pt x="1926" y="56"/>
                    </a:lnTo>
                    <a:lnTo>
                      <a:pt x="1941" y="62"/>
                    </a:lnTo>
                    <a:lnTo>
                      <a:pt x="1956" y="69"/>
                    </a:lnTo>
                    <a:lnTo>
                      <a:pt x="1971" y="75"/>
                    </a:lnTo>
                    <a:lnTo>
                      <a:pt x="1985" y="82"/>
                    </a:lnTo>
                    <a:lnTo>
                      <a:pt x="1999" y="90"/>
                    </a:lnTo>
                    <a:lnTo>
                      <a:pt x="2014" y="97"/>
                    </a:lnTo>
                    <a:lnTo>
                      <a:pt x="2028" y="105"/>
                    </a:lnTo>
                    <a:lnTo>
                      <a:pt x="2035" y="110"/>
                    </a:lnTo>
                    <a:lnTo>
                      <a:pt x="2042" y="113"/>
                    </a:lnTo>
                    <a:lnTo>
                      <a:pt x="2048" y="118"/>
                    </a:lnTo>
                    <a:lnTo>
                      <a:pt x="2055" y="123"/>
                    </a:lnTo>
                    <a:lnTo>
                      <a:pt x="2062" y="126"/>
                    </a:lnTo>
                    <a:lnTo>
                      <a:pt x="2069" y="131"/>
                    </a:lnTo>
                    <a:lnTo>
                      <a:pt x="2076" y="136"/>
                    </a:lnTo>
                    <a:lnTo>
                      <a:pt x="2082" y="142"/>
                    </a:lnTo>
                    <a:lnTo>
                      <a:pt x="2089" y="146"/>
                    </a:lnTo>
                    <a:lnTo>
                      <a:pt x="2095" y="151"/>
                    </a:lnTo>
                    <a:lnTo>
                      <a:pt x="2101" y="156"/>
                    </a:lnTo>
                    <a:lnTo>
                      <a:pt x="2108" y="162"/>
                    </a:lnTo>
                    <a:lnTo>
                      <a:pt x="2114" y="166"/>
                    </a:lnTo>
                    <a:lnTo>
                      <a:pt x="2120" y="172"/>
                    </a:lnTo>
                    <a:lnTo>
                      <a:pt x="2126" y="177"/>
                    </a:lnTo>
                    <a:lnTo>
                      <a:pt x="2133" y="183"/>
                    </a:lnTo>
                    <a:lnTo>
                      <a:pt x="2139" y="189"/>
                    </a:lnTo>
                    <a:lnTo>
                      <a:pt x="2145" y="195"/>
                    </a:lnTo>
                    <a:lnTo>
                      <a:pt x="2151" y="200"/>
                    </a:lnTo>
                    <a:lnTo>
                      <a:pt x="2157" y="206"/>
                    </a:lnTo>
                    <a:lnTo>
                      <a:pt x="2163" y="212"/>
                    </a:lnTo>
                    <a:lnTo>
                      <a:pt x="2169" y="218"/>
                    </a:lnTo>
                    <a:lnTo>
                      <a:pt x="2174" y="225"/>
                    </a:lnTo>
                    <a:lnTo>
                      <a:pt x="2180" y="231"/>
                    </a:lnTo>
                    <a:lnTo>
                      <a:pt x="2185" y="238"/>
                    </a:lnTo>
                    <a:lnTo>
                      <a:pt x="2192" y="244"/>
                    </a:lnTo>
                    <a:lnTo>
                      <a:pt x="2198" y="251"/>
                    </a:lnTo>
                    <a:lnTo>
                      <a:pt x="2203" y="258"/>
                    </a:lnTo>
                    <a:lnTo>
                      <a:pt x="2208" y="264"/>
                    </a:lnTo>
                    <a:lnTo>
                      <a:pt x="2214" y="271"/>
                    </a:lnTo>
                    <a:lnTo>
                      <a:pt x="2219" y="278"/>
                    </a:lnTo>
                    <a:lnTo>
                      <a:pt x="2224" y="286"/>
                    </a:lnTo>
                    <a:lnTo>
                      <a:pt x="2230" y="293"/>
                    </a:lnTo>
                    <a:lnTo>
                      <a:pt x="2235" y="302"/>
                    </a:lnTo>
                    <a:lnTo>
                      <a:pt x="2244" y="317"/>
                    </a:lnTo>
                    <a:lnTo>
                      <a:pt x="2255" y="333"/>
                    </a:lnTo>
                    <a:lnTo>
                      <a:pt x="2264" y="351"/>
                    </a:lnTo>
                    <a:lnTo>
                      <a:pt x="2273" y="369"/>
                    </a:lnTo>
                    <a:lnTo>
                      <a:pt x="2282" y="386"/>
                    </a:lnTo>
                    <a:lnTo>
                      <a:pt x="2291" y="405"/>
                    </a:lnTo>
                    <a:lnTo>
                      <a:pt x="2299" y="425"/>
                    </a:lnTo>
                    <a:lnTo>
                      <a:pt x="2307" y="445"/>
                    </a:lnTo>
                    <a:lnTo>
                      <a:pt x="2315" y="465"/>
                    </a:lnTo>
                    <a:lnTo>
                      <a:pt x="2322" y="486"/>
                    </a:lnTo>
                    <a:lnTo>
                      <a:pt x="2329" y="508"/>
                    </a:lnTo>
                    <a:lnTo>
                      <a:pt x="2336" y="529"/>
                    </a:lnTo>
                    <a:lnTo>
                      <a:pt x="2343" y="551"/>
                    </a:lnTo>
                    <a:lnTo>
                      <a:pt x="2349" y="573"/>
                    </a:lnTo>
                    <a:lnTo>
                      <a:pt x="2354" y="597"/>
                    </a:lnTo>
                    <a:lnTo>
                      <a:pt x="2360" y="619"/>
                    </a:lnTo>
                    <a:lnTo>
                      <a:pt x="2365" y="644"/>
                    </a:lnTo>
                    <a:lnTo>
                      <a:pt x="2370" y="668"/>
                    </a:lnTo>
                    <a:lnTo>
                      <a:pt x="2376" y="691"/>
                    </a:lnTo>
                    <a:lnTo>
                      <a:pt x="2381" y="716"/>
                    </a:lnTo>
                    <a:lnTo>
                      <a:pt x="2389" y="765"/>
                    </a:lnTo>
                    <a:lnTo>
                      <a:pt x="2396" y="815"/>
                    </a:lnTo>
                    <a:lnTo>
                      <a:pt x="2402" y="865"/>
                    </a:lnTo>
                    <a:lnTo>
                      <a:pt x="2411" y="966"/>
                    </a:lnTo>
                    <a:lnTo>
                      <a:pt x="2418" y="1168"/>
                    </a:lnTo>
                    <a:lnTo>
                      <a:pt x="2416" y="1264"/>
                    </a:lnTo>
                    <a:lnTo>
                      <a:pt x="2410" y="1357"/>
                    </a:lnTo>
                    <a:lnTo>
                      <a:pt x="2406" y="1401"/>
                    </a:lnTo>
                    <a:lnTo>
                      <a:pt x="2401" y="1443"/>
                    </a:lnTo>
                    <a:lnTo>
                      <a:pt x="2395" y="1483"/>
                    </a:lnTo>
                    <a:lnTo>
                      <a:pt x="2392" y="1502"/>
                    </a:lnTo>
                    <a:lnTo>
                      <a:pt x="2388" y="1521"/>
                    </a:lnTo>
                    <a:lnTo>
                      <a:pt x="2380" y="1557"/>
                    </a:lnTo>
                    <a:lnTo>
                      <a:pt x="2371" y="1590"/>
                    </a:lnTo>
                    <a:lnTo>
                      <a:pt x="2367" y="1606"/>
                    </a:lnTo>
                    <a:lnTo>
                      <a:pt x="2362" y="1622"/>
                    </a:lnTo>
                    <a:lnTo>
                      <a:pt x="2357" y="1636"/>
                    </a:lnTo>
                    <a:lnTo>
                      <a:pt x="2352" y="1649"/>
                    </a:lnTo>
                    <a:lnTo>
                      <a:pt x="2347" y="1662"/>
                    </a:lnTo>
                    <a:lnTo>
                      <a:pt x="2342" y="1675"/>
                    </a:lnTo>
                    <a:lnTo>
                      <a:pt x="2337" y="1688"/>
                    </a:lnTo>
                    <a:lnTo>
                      <a:pt x="2332" y="1699"/>
                    </a:lnTo>
                    <a:lnTo>
                      <a:pt x="2322" y="1723"/>
                    </a:lnTo>
                    <a:lnTo>
                      <a:pt x="2313" y="1744"/>
                    </a:lnTo>
                    <a:lnTo>
                      <a:pt x="2302" y="1765"/>
                    </a:lnTo>
                    <a:lnTo>
                      <a:pt x="2292" y="1784"/>
                    </a:lnTo>
                    <a:lnTo>
                      <a:pt x="2283" y="1802"/>
                    </a:lnTo>
                    <a:lnTo>
                      <a:pt x="2274" y="1819"/>
                    </a:lnTo>
                    <a:lnTo>
                      <a:pt x="2265" y="1835"/>
                    </a:lnTo>
                    <a:lnTo>
                      <a:pt x="2256" y="1849"/>
                    </a:lnTo>
                    <a:lnTo>
                      <a:pt x="2251" y="1856"/>
                    </a:lnTo>
                    <a:lnTo>
                      <a:pt x="2246" y="1862"/>
                    </a:lnTo>
                    <a:lnTo>
                      <a:pt x="2242" y="1869"/>
                    </a:lnTo>
                    <a:lnTo>
                      <a:pt x="2238" y="1875"/>
                    </a:lnTo>
                    <a:lnTo>
                      <a:pt x="2234" y="1881"/>
                    </a:lnTo>
                    <a:lnTo>
                      <a:pt x="2230" y="1886"/>
                    </a:lnTo>
                    <a:lnTo>
                      <a:pt x="2226" y="1891"/>
                    </a:lnTo>
                    <a:lnTo>
                      <a:pt x="2222" y="1897"/>
                    </a:lnTo>
                    <a:lnTo>
                      <a:pt x="2218" y="1902"/>
                    </a:lnTo>
                    <a:lnTo>
                      <a:pt x="2214" y="1906"/>
                    </a:lnTo>
                    <a:lnTo>
                      <a:pt x="2211" y="1911"/>
                    </a:lnTo>
                    <a:lnTo>
                      <a:pt x="2207" y="1915"/>
                    </a:lnTo>
                    <a:lnTo>
                      <a:pt x="2200" y="1923"/>
                    </a:lnTo>
                    <a:lnTo>
                      <a:pt x="2194" y="1930"/>
                    </a:lnTo>
                    <a:lnTo>
                      <a:pt x="2187" y="1936"/>
                    </a:lnTo>
                    <a:lnTo>
                      <a:pt x="2181" y="1942"/>
                    </a:lnTo>
                    <a:lnTo>
                      <a:pt x="2175" y="1946"/>
                    </a:lnTo>
                    <a:lnTo>
                      <a:pt x="2170" y="1951"/>
                    </a:lnTo>
                    <a:lnTo>
                      <a:pt x="2161" y="1958"/>
                    </a:lnTo>
                    <a:lnTo>
                      <a:pt x="2154" y="1963"/>
                    </a:lnTo>
                    <a:lnTo>
                      <a:pt x="2149" y="1965"/>
                    </a:lnTo>
                    <a:lnTo>
                      <a:pt x="2144" y="1968"/>
                    </a:lnTo>
                    <a:lnTo>
                      <a:pt x="189" y="2018"/>
                    </a:lnTo>
                    <a:close/>
                  </a:path>
                </a:pathLst>
              </a:custGeom>
              <a:solidFill>
                <a:srgbClr val="33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2" name="Freeform 11"/>
              <p:cNvSpPr>
                <a:spLocks/>
              </p:cNvSpPr>
              <p:nvPr/>
            </p:nvSpPr>
            <p:spPr bwMode="auto">
              <a:xfrm>
                <a:off x="1861" y="3398"/>
                <a:ext cx="2049" cy="310"/>
              </a:xfrm>
              <a:custGeom>
                <a:avLst/>
                <a:gdLst>
                  <a:gd name="T0" fmla="*/ 799 w 2049"/>
                  <a:gd name="T1" fmla="*/ 6 h 310"/>
                  <a:gd name="T2" fmla="*/ 736 w 2049"/>
                  <a:gd name="T3" fmla="*/ 16 h 310"/>
                  <a:gd name="T4" fmla="*/ 679 w 2049"/>
                  <a:gd name="T5" fmla="*/ 26 h 310"/>
                  <a:gd name="T6" fmla="*/ 615 w 2049"/>
                  <a:gd name="T7" fmla="*/ 36 h 310"/>
                  <a:gd name="T8" fmla="*/ 544 w 2049"/>
                  <a:gd name="T9" fmla="*/ 49 h 310"/>
                  <a:gd name="T10" fmla="*/ 470 w 2049"/>
                  <a:gd name="T11" fmla="*/ 63 h 310"/>
                  <a:gd name="T12" fmla="*/ 393 w 2049"/>
                  <a:gd name="T13" fmla="*/ 78 h 310"/>
                  <a:gd name="T14" fmla="*/ 318 w 2049"/>
                  <a:gd name="T15" fmla="*/ 94 h 310"/>
                  <a:gd name="T16" fmla="*/ 246 w 2049"/>
                  <a:gd name="T17" fmla="*/ 110 h 310"/>
                  <a:gd name="T18" fmla="*/ 211 w 2049"/>
                  <a:gd name="T19" fmla="*/ 119 h 310"/>
                  <a:gd name="T20" fmla="*/ 178 w 2049"/>
                  <a:gd name="T21" fmla="*/ 127 h 310"/>
                  <a:gd name="T22" fmla="*/ 147 w 2049"/>
                  <a:gd name="T23" fmla="*/ 135 h 310"/>
                  <a:gd name="T24" fmla="*/ 118 w 2049"/>
                  <a:gd name="T25" fmla="*/ 143 h 310"/>
                  <a:gd name="T26" fmla="*/ 68 w 2049"/>
                  <a:gd name="T27" fmla="*/ 161 h 310"/>
                  <a:gd name="T28" fmla="*/ 30 w 2049"/>
                  <a:gd name="T29" fmla="*/ 178 h 310"/>
                  <a:gd name="T30" fmla="*/ 1 w 2049"/>
                  <a:gd name="T31" fmla="*/ 200 h 310"/>
                  <a:gd name="T32" fmla="*/ 2 w 2049"/>
                  <a:gd name="T33" fmla="*/ 215 h 310"/>
                  <a:gd name="T34" fmla="*/ 9 w 2049"/>
                  <a:gd name="T35" fmla="*/ 222 h 310"/>
                  <a:gd name="T36" fmla="*/ 35 w 2049"/>
                  <a:gd name="T37" fmla="*/ 235 h 310"/>
                  <a:gd name="T38" fmla="*/ 74 w 2049"/>
                  <a:gd name="T39" fmla="*/ 247 h 310"/>
                  <a:gd name="T40" fmla="*/ 127 w 2049"/>
                  <a:gd name="T41" fmla="*/ 259 h 310"/>
                  <a:gd name="T42" fmla="*/ 190 w 2049"/>
                  <a:gd name="T43" fmla="*/ 269 h 310"/>
                  <a:gd name="T44" fmla="*/ 264 w 2049"/>
                  <a:gd name="T45" fmla="*/ 278 h 310"/>
                  <a:gd name="T46" fmla="*/ 347 w 2049"/>
                  <a:gd name="T47" fmla="*/ 286 h 310"/>
                  <a:gd name="T48" fmla="*/ 484 w 2049"/>
                  <a:gd name="T49" fmla="*/ 296 h 310"/>
                  <a:gd name="T50" fmla="*/ 684 w 2049"/>
                  <a:gd name="T51" fmla="*/ 306 h 310"/>
                  <a:gd name="T52" fmla="*/ 1000 w 2049"/>
                  <a:gd name="T53" fmla="*/ 310 h 310"/>
                  <a:gd name="T54" fmla="*/ 1391 w 2049"/>
                  <a:gd name="T55" fmla="*/ 300 h 310"/>
                  <a:gd name="T56" fmla="*/ 1559 w 2049"/>
                  <a:gd name="T57" fmla="*/ 288 h 310"/>
                  <a:gd name="T58" fmla="*/ 1704 w 2049"/>
                  <a:gd name="T59" fmla="*/ 272 h 310"/>
                  <a:gd name="T60" fmla="*/ 1768 w 2049"/>
                  <a:gd name="T61" fmla="*/ 263 h 310"/>
                  <a:gd name="T62" fmla="*/ 1827 w 2049"/>
                  <a:gd name="T63" fmla="*/ 253 h 310"/>
                  <a:gd name="T64" fmla="*/ 1879 w 2049"/>
                  <a:gd name="T65" fmla="*/ 243 h 310"/>
                  <a:gd name="T66" fmla="*/ 1924 w 2049"/>
                  <a:gd name="T67" fmla="*/ 233 h 310"/>
                  <a:gd name="T68" fmla="*/ 1963 w 2049"/>
                  <a:gd name="T69" fmla="*/ 221 h 310"/>
                  <a:gd name="T70" fmla="*/ 1995 w 2049"/>
                  <a:gd name="T71" fmla="*/ 210 h 310"/>
                  <a:gd name="T72" fmla="*/ 2019 w 2049"/>
                  <a:gd name="T73" fmla="*/ 199 h 310"/>
                  <a:gd name="T74" fmla="*/ 2036 w 2049"/>
                  <a:gd name="T75" fmla="*/ 188 h 310"/>
                  <a:gd name="T76" fmla="*/ 2049 w 2049"/>
                  <a:gd name="T77" fmla="*/ 165 h 310"/>
                  <a:gd name="T78" fmla="*/ 2037 w 2049"/>
                  <a:gd name="T79" fmla="*/ 148 h 310"/>
                  <a:gd name="T80" fmla="*/ 2020 w 2049"/>
                  <a:gd name="T81" fmla="*/ 138 h 310"/>
                  <a:gd name="T82" fmla="*/ 1997 w 2049"/>
                  <a:gd name="T83" fmla="*/ 127 h 310"/>
                  <a:gd name="T84" fmla="*/ 1967 w 2049"/>
                  <a:gd name="T85" fmla="*/ 118 h 310"/>
                  <a:gd name="T86" fmla="*/ 1933 w 2049"/>
                  <a:gd name="T87" fmla="*/ 107 h 310"/>
                  <a:gd name="T88" fmla="*/ 1893 w 2049"/>
                  <a:gd name="T89" fmla="*/ 98 h 310"/>
                  <a:gd name="T90" fmla="*/ 1849 w 2049"/>
                  <a:gd name="T91" fmla="*/ 88 h 310"/>
                  <a:gd name="T92" fmla="*/ 1802 w 2049"/>
                  <a:gd name="T93" fmla="*/ 80 h 310"/>
                  <a:gd name="T94" fmla="*/ 1751 w 2049"/>
                  <a:gd name="T95" fmla="*/ 72 h 310"/>
                  <a:gd name="T96" fmla="*/ 1670 w 2049"/>
                  <a:gd name="T97" fmla="*/ 60 h 310"/>
                  <a:gd name="T98" fmla="*/ 1558 w 2049"/>
                  <a:gd name="T99" fmla="*/ 46 h 310"/>
                  <a:gd name="T100" fmla="*/ 1442 w 2049"/>
                  <a:gd name="T101" fmla="*/ 34 h 310"/>
                  <a:gd name="T102" fmla="*/ 1330 w 2049"/>
                  <a:gd name="T103" fmla="*/ 25 h 310"/>
                  <a:gd name="T104" fmla="*/ 1172 w 2049"/>
                  <a:gd name="T105" fmla="*/ 13 h 310"/>
                  <a:gd name="T106" fmla="*/ 996 w 2049"/>
                  <a:gd name="T107" fmla="*/ 5 h 310"/>
                  <a:gd name="T108" fmla="*/ 834 w 2049"/>
                  <a:gd name="T109" fmla="*/ 0 h 3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049"/>
                  <a:gd name="T166" fmla="*/ 0 h 310"/>
                  <a:gd name="T167" fmla="*/ 2049 w 2049"/>
                  <a:gd name="T168" fmla="*/ 310 h 31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049" h="310">
                    <a:moveTo>
                      <a:pt x="834" y="0"/>
                    </a:moveTo>
                    <a:lnTo>
                      <a:pt x="799" y="6"/>
                    </a:lnTo>
                    <a:lnTo>
                      <a:pt x="760" y="12"/>
                    </a:lnTo>
                    <a:lnTo>
                      <a:pt x="736" y="16"/>
                    </a:lnTo>
                    <a:lnTo>
                      <a:pt x="709" y="20"/>
                    </a:lnTo>
                    <a:lnTo>
                      <a:pt x="679" y="26"/>
                    </a:lnTo>
                    <a:lnTo>
                      <a:pt x="649" y="30"/>
                    </a:lnTo>
                    <a:lnTo>
                      <a:pt x="615" y="36"/>
                    </a:lnTo>
                    <a:lnTo>
                      <a:pt x="581" y="42"/>
                    </a:lnTo>
                    <a:lnTo>
                      <a:pt x="544" y="49"/>
                    </a:lnTo>
                    <a:lnTo>
                      <a:pt x="507" y="56"/>
                    </a:lnTo>
                    <a:lnTo>
                      <a:pt x="470" y="63"/>
                    </a:lnTo>
                    <a:lnTo>
                      <a:pt x="432" y="70"/>
                    </a:lnTo>
                    <a:lnTo>
                      <a:pt x="393" y="78"/>
                    </a:lnTo>
                    <a:lnTo>
                      <a:pt x="356" y="86"/>
                    </a:lnTo>
                    <a:lnTo>
                      <a:pt x="318" y="94"/>
                    </a:lnTo>
                    <a:lnTo>
                      <a:pt x="282" y="102"/>
                    </a:lnTo>
                    <a:lnTo>
                      <a:pt x="246" y="110"/>
                    </a:lnTo>
                    <a:lnTo>
                      <a:pt x="228" y="114"/>
                    </a:lnTo>
                    <a:lnTo>
                      <a:pt x="211" y="119"/>
                    </a:lnTo>
                    <a:lnTo>
                      <a:pt x="194" y="122"/>
                    </a:lnTo>
                    <a:lnTo>
                      <a:pt x="178" y="127"/>
                    </a:lnTo>
                    <a:lnTo>
                      <a:pt x="163" y="130"/>
                    </a:lnTo>
                    <a:lnTo>
                      <a:pt x="147" y="135"/>
                    </a:lnTo>
                    <a:lnTo>
                      <a:pt x="132" y="140"/>
                    </a:lnTo>
                    <a:lnTo>
                      <a:pt x="118" y="143"/>
                    </a:lnTo>
                    <a:lnTo>
                      <a:pt x="91" y="153"/>
                    </a:lnTo>
                    <a:lnTo>
                      <a:pt x="68" y="161"/>
                    </a:lnTo>
                    <a:lnTo>
                      <a:pt x="48" y="169"/>
                    </a:lnTo>
                    <a:lnTo>
                      <a:pt x="30" y="178"/>
                    </a:lnTo>
                    <a:lnTo>
                      <a:pt x="16" y="185"/>
                    </a:lnTo>
                    <a:lnTo>
                      <a:pt x="1" y="200"/>
                    </a:lnTo>
                    <a:lnTo>
                      <a:pt x="0" y="208"/>
                    </a:lnTo>
                    <a:lnTo>
                      <a:pt x="2" y="215"/>
                    </a:lnTo>
                    <a:lnTo>
                      <a:pt x="5" y="219"/>
                    </a:lnTo>
                    <a:lnTo>
                      <a:pt x="9" y="222"/>
                    </a:lnTo>
                    <a:lnTo>
                      <a:pt x="20" y="228"/>
                    </a:lnTo>
                    <a:lnTo>
                      <a:pt x="35" y="235"/>
                    </a:lnTo>
                    <a:lnTo>
                      <a:pt x="53" y="241"/>
                    </a:lnTo>
                    <a:lnTo>
                      <a:pt x="74" y="247"/>
                    </a:lnTo>
                    <a:lnTo>
                      <a:pt x="99" y="253"/>
                    </a:lnTo>
                    <a:lnTo>
                      <a:pt x="127" y="259"/>
                    </a:lnTo>
                    <a:lnTo>
                      <a:pt x="158" y="263"/>
                    </a:lnTo>
                    <a:lnTo>
                      <a:pt x="190" y="269"/>
                    </a:lnTo>
                    <a:lnTo>
                      <a:pt x="227" y="274"/>
                    </a:lnTo>
                    <a:lnTo>
                      <a:pt x="264" y="278"/>
                    </a:lnTo>
                    <a:lnTo>
                      <a:pt x="305" y="282"/>
                    </a:lnTo>
                    <a:lnTo>
                      <a:pt x="347" y="286"/>
                    </a:lnTo>
                    <a:lnTo>
                      <a:pt x="391" y="289"/>
                    </a:lnTo>
                    <a:lnTo>
                      <a:pt x="484" y="296"/>
                    </a:lnTo>
                    <a:lnTo>
                      <a:pt x="583" y="301"/>
                    </a:lnTo>
                    <a:lnTo>
                      <a:pt x="684" y="306"/>
                    </a:lnTo>
                    <a:lnTo>
                      <a:pt x="789" y="308"/>
                    </a:lnTo>
                    <a:lnTo>
                      <a:pt x="1000" y="310"/>
                    </a:lnTo>
                    <a:lnTo>
                      <a:pt x="1204" y="308"/>
                    </a:lnTo>
                    <a:lnTo>
                      <a:pt x="1391" y="300"/>
                    </a:lnTo>
                    <a:lnTo>
                      <a:pt x="1477" y="294"/>
                    </a:lnTo>
                    <a:lnTo>
                      <a:pt x="1559" y="288"/>
                    </a:lnTo>
                    <a:lnTo>
                      <a:pt x="1634" y="280"/>
                    </a:lnTo>
                    <a:lnTo>
                      <a:pt x="1704" y="272"/>
                    </a:lnTo>
                    <a:lnTo>
                      <a:pt x="1738" y="268"/>
                    </a:lnTo>
                    <a:lnTo>
                      <a:pt x="1768" y="263"/>
                    </a:lnTo>
                    <a:lnTo>
                      <a:pt x="1799" y="259"/>
                    </a:lnTo>
                    <a:lnTo>
                      <a:pt x="1827" y="253"/>
                    </a:lnTo>
                    <a:lnTo>
                      <a:pt x="1853" y="248"/>
                    </a:lnTo>
                    <a:lnTo>
                      <a:pt x="1879" y="243"/>
                    </a:lnTo>
                    <a:lnTo>
                      <a:pt x="1902" y="238"/>
                    </a:lnTo>
                    <a:lnTo>
                      <a:pt x="1924" y="233"/>
                    </a:lnTo>
                    <a:lnTo>
                      <a:pt x="1944" y="227"/>
                    </a:lnTo>
                    <a:lnTo>
                      <a:pt x="1963" y="221"/>
                    </a:lnTo>
                    <a:lnTo>
                      <a:pt x="1980" y="216"/>
                    </a:lnTo>
                    <a:lnTo>
                      <a:pt x="1995" y="210"/>
                    </a:lnTo>
                    <a:lnTo>
                      <a:pt x="2008" y="205"/>
                    </a:lnTo>
                    <a:lnTo>
                      <a:pt x="2019" y="199"/>
                    </a:lnTo>
                    <a:lnTo>
                      <a:pt x="2029" y="193"/>
                    </a:lnTo>
                    <a:lnTo>
                      <a:pt x="2036" y="188"/>
                    </a:lnTo>
                    <a:lnTo>
                      <a:pt x="2047" y="176"/>
                    </a:lnTo>
                    <a:lnTo>
                      <a:pt x="2049" y="165"/>
                    </a:lnTo>
                    <a:lnTo>
                      <a:pt x="2043" y="154"/>
                    </a:lnTo>
                    <a:lnTo>
                      <a:pt x="2037" y="148"/>
                    </a:lnTo>
                    <a:lnTo>
                      <a:pt x="2029" y="143"/>
                    </a:lnTo>
                    <a:lnTo>
                      <a:pt x="2020" y="138"/>
                    </a:lnTo>
                    <a:lnTo>
                      <a:pt x="2009" y="133"/>
                    </a:lnTo>
                    <a:lnTo>
                      <a:pt x="1997" y="127"/>
                    </a:lnTo>
                    <a:lnTo>
                      <a:pt x="1983" y="122"/>
                    </a:lnTo>
                    <a:lnTo>
                      <a:pt x="1967" y="118"/>
                    </a:lnTo>
                    <a:lnTo>
                      <a:pt x="1951" y="112"/>
                    </a:lnTo>
                    <a:lnTo>
                      <a:pt x="1933" y="107"/>
                    </a:lnTo>
                    <a:lnTo>
                      <a:pt x="1913" y="102"/>
                    </a:lnTo>
                    <a:lnTo>
                      <a:pt x="1893" y="98"/>
                    </a:lnTo>
                    <a:lnTo>
                      <a:pt x="1872" y="93"/>
                    </a:lnTo>
                    <a:lnTo>
                      <a:pt x="1849" y="88"/>
                    </a:lnTo>
                    <a:lnTo>
                      <a:pt x="1826" y="85"/>
                    </a:lnTo>
                    <a:lnTo>
                      <a:pt x="1802" y="80"/>
                    </a:lnTo>
                    <a:lnTo>
                      <a:pt x="1777" y="75"/>
                    </a:lnTo>
                    <a:lnTo>
                      <a:pt x="1751" y="72"/>
                    </a:lnTo>
                    <a:lnTo>
                      <a:pt x="1724" y="67"/>
                    </a:lnTo>
                    <a:lnTo>
                      <a:pt x="1670" y="60"/>
                    </a:lnTo>
                    <a:lnTo>
                      <a:pt x="1615" y="53"/>
                    </a:lnTo>
                    <a:lnTo>
                      <a:pt x="1558" y="46"/>
                    </a:lnTo>
                    <a:lnTo>
                      <a:pt x="1500" y="40"/>
                    </a:lnTo>
                    <a:lnTo>
                      <a:pt x="1442" y="34"/>
                    </a:lnTo>
                    <a:lnTo>
                      <a:pt x="1385" y="28"/>
                    </a:lnTo>
                    <a:lnTo>
                      <a:pt x="1330" y="25"/>
                    </a:lnTo>
                    <a:lnTo>
                      <a:pt x="1275" y="20"/>
                    </a:lnTo>
                    <a:lnTo>
                      <a:pt x="1172" y="13"/>
                    </a:lnTo>
                    <a:lnTo>
                      <a:pt x="1079" y="8"/>
                    </a:lnTo>
                    <a:lnTo>
                      <a:pt x="996" y="5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A6E8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3" name="Freeform 12"/>
              <p:cNvSpPr>
                <a:spLocks/>
              </p:cNvSpPr>
              <p:nvPr/>
            </p:nvSpPr>
            <p:spPr bwMode="auto">
              <a:xfrm>
                <a:off x="2888" y="1137"/>
                <a:ext cx="495" cy="347"/>
              </a:xfrm>
              <a:custGeom>
                <a:avLst/>
                <a:gdLst>
                  <a:gd name="T0" fmla="*/ 6 w 495"/>
                  <a:gd name="T1" fmla="*/ 16 h 347"/>
                  <a:gd name="T2" fmla="*/ 27 w 495"/>
                  <a:gd name="T3" fmla="*/ 61 h 347"/>
                  <a:gd name="T4" fmla="*/ 41 w 495"/>
                  <a:gd name="T5" fmla="*/ 129 h 347"/>
                  <a:gd name="T6" fmla="*/ 34 w 495"/>
                  <a:gd name="T7" fmla="*/ 181 h 347"/>
                  <a:gd name="T8" fmla="*/ 25 w 495"/>
                  <a:gd name="T9" fmla="*/ 217 h 347"/>
                  <a:gd name="T10" fmla="*/ 15 w 495"/>
                  <a:gd name="T11" fmla="*/ 248 h 347"/>
                  <a:gd name="T12" fmla="*/ 3 w 495"/>
                  <a:gd name="T13" fmla="*/ 277 h 347"/>
                  <a:gd name="T14" fmla="*/ 62 w 495"/>
                  <a:gd name="T15" fmla="*/ 269 h 347"/>
                  <a:gd name="T16" fmla="*/ 158 w 495"/>
                  <a:gd name="T17" fmla="*/ 271 h 347"/>
                  <a:gd name="T18" fmla="*/ 186 w 495"/>
                  <a:gd name="T19" fmla="*/ 286 h 347"/>
                  <a:gd name="T20" fmla="*/ 199 w 495"/>
                  <a:gd name="T21" fmla="*/ 321 h 347"/>
                  <a:gd name="T22" fmla="*/ 211 w 495"/>
                  <a:gd name="T23" fmla="*/ 330 h 347"/>
                  <a:gd name="T24" fmla="*/ 280 w 495"/>
                  <a:gd name="T25" fmla="*/ 342 h 347"/>
                  <a:gd name="T26" fmla="*/ 352 w 495"/>
                  <a:gd name="T27" fmla="*/ 347 h 347"/>
                  <a:gd name="T28" fmla="*/ 398 w 495"/>
                  <a:gd name="T29" fmla="*/ 330 h 347"/>
                  <a:gd name="T30" fmla="*/ 416 w 495"/>
                  <a:gd name="T31" fmla="*/ 316 h 347"/>
                  <a:gd name="T32" fmla="*/ 428 w 495"/>
                  <a:gd name="T33" fmla="*/ 306 h 347"/>
                  <a:gd name="T34" fmla="*/ 440 w 495"/>
                  <a:gd name="T35" fmla="*/ 293 h 347"/>
                  <a:gd name="T36" fmla="*/ 452 w 495"/>
                  <a:gd name="T37" fmla="*/ 280 h 347"/>
                  <a:gd name="T38" fmla="*/ 464 w 495"/>
                  <a:gd name="T39" fmla="*/ 266 h 347"/>
                  <a:gd name="T40" fmla="*/ 476 w 495"/>
                  <a:gd name="T41" fmla="*/ 254 h 347"/>
                  <a:gd name="T42" fmla="*/ 485 w 495"/>
                  <a:gd name="T43" fmla="*/ 243 h 347"/>
                  <a:gd name="T44" fmla="*/ 493 w 495"/>
                  <a:gd name="T45" fmla="*/ 233 h 347"/>
                  <a:gd name="T46" fmla="*/ 484 w 495"/>
                  <a:gd name="T47" fmla="*/ 236 h 347"/>
                  <a:gd name="T48" fmla="*/ 453 w 495"/>
                  <a:gd name="T49" fmla="*/ 246 h 347"/>
                  <a:gd name="T50" fmla="*/ 410 w 495"/>
                  <a:gd name="T51" fmla="*/ 254 h 347"/>
                  <a:gd name="T52" fmla="*/ 331 w 495"/>
                  <a:gd name="T53" fmla="*/ 246 h 347"/>
                  <a:gd name="T54" fmla="*/ 294 w 495"/>
                  <a:gd name="T55" fmla="*/ 231 h 347"/>
                  <a:gd name="T56" fmla="*/ 271 w 495"/>
                  <a:gd name="T57" fmla="*/ 221 h 347"/>
                  <a:gd name="T58" fmla="*/ 251 w 495"/>
                  <a:gd name="T59" fmla="*/ 209 h 347"/>
                  <a:gd name="T60" fmla="*/ 235 w 495"/>
                  <a:gd name="T61" fmla="*/ 198 h 347"/>
                  <a:gd name="T62" fmla="*/ 219 w 495"/>
                  <a:gd name="T63" fmla="*/ 188 h 347"/>
                  <a:gd name="T64" fmla="*/ 214 w 495"/>
                  <a:gd name="T65" fmla="*/ 143 h 347"/>
                  <a:gd name="T66" fmla="*/ 206 w 495"/>
                  <a:gd name="T67" fmla="*/ 104 h 347"/>
                  <a:gd name="T68" fmla="*/ 189 w 495"/>
                  <a:gd name="T69" fmla="*/ 68 h 347"/>
                  <a:gd name="T70" fmla="*/ 183 w 495"/>
                  <a:gd name="T71" fmla="*/ 60 h 347"/>
                  <a:gd name="T72" fmla="*/ 169 w 495"/>
                  <a:gd name="T73" fmla="*/ 47 h 347"/>
                  <a:gd name="T74" fmla="*/ 151 w 495"/>
                  <a:gd name="T75" fmla="*/ 36 h 347"/>
                  <a:gd name="T76" fmla="*/ 133 w 495"/>
                  <a:gd name="T77" fmla="*/ 27 h 347"/>
                  <a:gd name="T78" fmla="*/ 103 w 495"/>
                  <a:gd name="T79" fmla="*/ 17 h 347"/>
                  <a:gd name="T80" fmla="*/ 64 w 495"/>
                  <a:gd name="T81" fmla="*/ 8 h 347"/>
                  <a:gd name="T82" fmla="*/ 20 w 495"/>
                  <a:gd name="T83" fmla="*/ 0 h 347"/>
                  <a:gd name="T84" fmla="*/ 1 w 495"/>
                  <a:gd name="T85" fmla="*/ 4 h 347"/>
                  <a:gd name="T86" fmla="*/ 0 w 495"/>
                  <a:gd name="T87" fmla="*/ 7 h 3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95"/>
                  <a:gd name="T133" fmla="*/ 0 h 347"/>
                  <a:gd name="T134" fmla="*/ 495 w 495"/>
                  <a:gd name="T135" fmla="*/ 347 h 34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95" h="347">
                    <a:moveTo>
                      <a:pt x="0" y="7"/>
                    </a:moveTo>
                    <a:lnTo>
                      <a:pt x="6" y="16"/>
                    </a:lnTo>
                    <a:lnTo>
                      <a:pt x="19" y="42"/>
                    </a:lnTo>
                    <a:lnTo>
                      <a:pt x="27" y="61"/>
                    </a:lnTo>
                    <a:lnTo>
                      <a:pt x="33" y="82"/>
                    </a:lnTo>
                    <a:lnTo>
                      <a:pt x="41" y="129"/>
                    </a:lnTo>
                    <a:lnTo>
                      <a:pt x="38" y="155"/>
                    </a:lnTo>
                    <a:lnTo>
                      <a:pt x="34" y="181"/>
                    </a:lnTo>
                    <a:lnTo>
                      <a:pt x="28" y="206"/>
                    </a:lnTo>
                    <a:lnTo>
                      <a:pt x="25" y="217"/>
                    </a:lnTo>
                    <a:lnTo>
                      <a:pt x="22" y="228"/>
                    </a:lnTo>
                    <a:lnTo>
                      <a:pt x="15" y="248"/>
                    </a:lnTo>
                    <a:lnTo>
                      <a:pt x="9" y="263"/>
                    </a:lnTo>
                    <a:lnTo>
                      <a:pt x="3" y="277"/>
                    </a:lnTo>
                    <a:lnTo>
                      <a:pt x="20" y="274"/>
                    </a:lnTo>
                    <a:lnTo>
                      <a:pt x="62" y="269"/>
                    </a:lnTo>
                    <a:lnTo>
                      <a:pt x="114" y="267"/>
                    </a:lnTo>
                    <a:lnTo>
                      <a:pt x="158" y="271"/>
                    </a:lnTo>
                    <a:lnTo>
                      <a:pt x="174" y="277"/>
                    </a:lnTo>
                    <a:lnTo>
                      <a:pt x="186" y="286"/>
                    </a:lnTo>
                    <a:lnTo>
                      <a:pt x="197" y="304"/>
                    </a:lnTo>
                    <a:lnTo>
                      <a:pt x="199" y="321"/>
                    </a:lnTo>
                    <a:lnTo>
                      <a:pt x="199" y="328"/>
                    </a:lnTo>
                    <a:lnTo>
                      <a:pt x="211" y="330"/>
                    </a:lnTo>
                    <a:lnTo>
                      <a:pt x="242" y="336"/>
                    </a:lnTo>
                    <a:lnTo>
                      <a:pt x="280" y="342"/>
                    </a:lnTo>
                    <a:lnTo>
                      <a:pt x="320" y="347"/>
                    </a:lnTo>
                    <a:lnTo>
                      <a:pt x="352" y="347"/>
                    </a:lnTo>
                    <a:lnTo>
                      <a:pt x="376" y="342"/>
                    </a:lnTo>
                    <a:lnTo>
                      <a:pt x="398" y="330"/>
                    </a:lnTo>
                    <a:lnTo>
                      <a:pt x="410" y="322"/>
                    </a:lnTo>
                    <a:lnTo>
                      <a:pt x="416" y="316"/>
                    </a:lnTo>
                    <a:lnTo>
                      <a:pt x="422" y="311"/>
                    </a:lnTo>
                    <a:lnTo>
                      <a:pt x="428" y="306"/>
                    </a:lnTo>
                    <a:lnTo>
                      <a:pt x="434" y="300"/>
                    </a:lnTo>
                    <a:lnTo>
                      <a:pt x="440" y="293"/>
                    </a:lnTo>
                    <a:lnTo>
                      <a:pt x="446" y="286"/>
                    </a:lnTo>
                    <a:lnTo>
                      <a:pt x="452" y="280"/>
                    </a:lnTo>
                    <a:lnTo>
                      <a:pt x="459" y="273"/>
                    </a:lnTo>
                    <a:lnTo>
                      <a:pt x="464" y="266"/>
                    </a:lnTo>
                    <a:lnTo>
                      <a:pt x="471" y="260"/>
                    </a:lnTo>
                    <a:lnTo>
                      <a:pt x="476" y="254"/>
                    </a:lnTo>
                    <a:lnTo>
                      <a:pt x="481" y="248"/>
                    </a:lnTo>
                    <a:lnTo>
                      <a:pt x="485" y="243"/>
                    </a:lnTo>
                    <a:lnTo>
                      <a:pt x="488" y="240"/>
                    </a:lnTo>
                    <a:lnTo>
                      <a:pt x="493" y="233"/>
                    </a:lnTo>
                    <a:lnTo>
                      <a:pt x="495" y="230"/>
                    </a:lnTo>
                    <a:lnTo>
                      <a:pt x="484" y="236"/>
                    </a:lnTo>
                    <a:lnTo>
                      <a:pt x="471" y="241"/>
                    </a:lnTo>
                    <a:lnTo>
                      <a:pt x="453" y="246"/>
                    </a:lnTo>
                    <a:lnTo>
                      <a:pt x="433" y="250"/>
                    </a:lnTo>
                    <a:lnTo>
                      <a:pt x="410" y="254"/>
                    </a:lnTo>
                    <a:lnTo>
                      <a:pt x="359" y="253"/>
                    </a:lnTo>
                    <a:lnTo>
                      <a:pt x="331" y="246"/>
                    </a:lnTo>
                    <a:lnTo>
                      <a:pt x="306" y="237"/>
                    </a:lnTo>
                    <a:lnTo>
                      <a:pt x="294" y="231"/>
                    </a:lnTo>
                    <a:lnTo>
                      <a:pt x="282" y="227"/>
                    </a:lnTo>
                    <a:lnTo>
                      <a:pt x="271" y="221"/>
                    </a:lnTo>
                    <a:lnTo>
                      <a:pt x="260" y="215"/>
                    </a:lnTo>
                    <a:lnTo>
                      <a:pt x="251" y="209"/>
                    </a:lnTo>
                    <a:lnTo>
                      <a:pt x="243" y="204"/>
                    </a:lnTo>
                    <a:lnTo>
                      <a:pt x="235" y="198"/>
                    </a:lnTo>
                    <a:lnTo>
                      <a:pt x="229" y="195"/>
                    </a:lnTo>
                    <a:lnTo>
                      <a:pt x="219" y="188"/>
                    </a:lnTo>
                    <a:lnTo>
                      <a:pt x="216" y="186"/>
                    </a:lnTo>
                    <a:lnTo>
                      <a:pt x="214" y="143"/>
                    </a:lnTo>
                    <a:lnTo>
                      <a:pt x="210" y="124"/>
                    </a:lnTo>
                    <a:lnTo>
                      <a:pt x="206" y="104"/>
                    </a:lnTo>
                    <a:lnTo>
                      <a:pt x="199" y="86"/>
                    </a:lnTo>
                    <a:lnTo>
                      <a:pt x="189" y="68"/>
                    </a:lnTo>
                    <a:lnTo>
                      <a:pt x="186" y="63"/>
                    </a:lnTo>
                    <a:lnTo>
                      <a:pt x="183" y="60"/>
                    </a:lnTo>
                    <a:lnTo>
                      <a:pt x="176" y="53"/>
                    </a:lnTo>
                    <a:lnTo>
                      <a:pt x="169" y="47"/>
                    </a:lnTo>
                    <a:lnTo>
                      <a:pt x="160" y="41"/>
                    </a:lnTo>
                    <a:lnTo>
                      <a:pt x="151" y="36"/>
                    </a:lnTo>
                    <a:lnTo>
                      <a:pt x="142" y="31"/>
                    </a:lnTo>
                    <a:lnTo>
                      <a:pt x="133" y="27"/>
                    </a:lnTo>
                    <a:lnTo>
                      <a:pt x="123" y="23"/>
                    </a:lnTo>
                    <a:lnTo>
                      <a:pt x="103" y="17"/>
                    </a:lnTo>
                    <a:lnTo>
                      <a:pt x="83" y="13"/>
                    </a:lnTo>
                    <a:lnTo>
                      <a:pt x="64" y="8"/>
                    </a:lnTo>
                    <a:lnTo>
                      <a:pt x="47" y="4"/>
                    </a:lnTo>
                    <a:lnTo>
                      <a:pt x="20" y="0"/>
                    </a:lnTo>
                    <a:lnTo>
                      <a:pt x="6" y="1"/>
                    </a:lnTo>
                    <a:lnTo>
                      <a:pt x="1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0E5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4" name="Freeform 13"/>
              <p:cNvSpPr>
                <a:spLocks/>
              </p:cNvSpPr>
              <p:nvPr/>
            </p:nvSpPr>
            <p:spPr bwMode="auto">
              <a:xfrm>
                <a:off x="3441" y="2613"/>
                <a:ext cx="39" cy="38"/>
              </a:xfrm>
              <a:custGeom>
                <a:avLst/>
                <a:gdLst>
                  <a:gd name="T0" fmla="*/ 0 w 39"/>
                  <a:gd name="T1" fmla="*/ 0 h 38"/>
                  <a:gd name="T2" fmla="*/ 39 w 39"/>
                  <a:gd name="T3" fmla="*/ 0 h 38"/>
                  <a:gd name="T4" fmla="*/ 37 w 39"/>
                  <a:gd name="T5" fmla="*/ 38 h 38"/>
                  <a:gd name="T6" fmla="*/ 3 w 39"/>
                  <a:gd name="T7" fmla="*/ 38 h 38"/>
                  <a:gd name="T8" fmla="*/ 0 w 39"/>
                  <a:gd name="T9" fmla="*/ 0 h 38"/>
                  <a:gd name="T10" fmla="*/ 0 w 39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38"/>
                  <a:gd name="T20" fmla="*/ 39 w 39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38">
                    <a:moveTo>
                      <a:pt x="0" y="0"/>
                    </a:moveTo>
                    <a:lnTo>
                      <a:pt x="39" y="0"/>
                    </a:lnTo>
                    <a:lnTo>
                      <a:pt x="37" y="38"/>
                    </a:lnTo>
                    <a:lnTo>
                      <a:pt x="3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5" name="Freeform 14"/>
              <p:cNvSpPr>
                <a:spLocks/>
              </p:cNvSpPr>
              <p:nvPr/>
            </p:nvSpPr>
            <p:spPr bwMode="auto">
              <a:xfrm>
                <a:off x="3102" y="2510"/>
                <a:ext cx="484" cy="364"/>
              </a:xfrm>
              <a:custGeom>
                <a:avLst/>
                <a:gdLst>
                  <a:gd name="T0" fmla="*/ 315 w 484"/>
                  <a:gd name="T1" fmla="*/ 50 h 364"/>
                  <a:gd name="T2" fmla="*/ 256 w 484"/>
                  <a:gd name="T3" fmla="*/ 17 h 364"/>
                  <a:gd name="T4" fmla="*/ 210 w 484"/>
                  <a:gd name="T5" fmla="*/ 0 h 364"/>
                  <a:gd name="T6" fmla="*/ 189 w 484"/>
                  <a:gd name="T7" fmla="*/ 57 h 364"/>
                  <a:gd name="T8" fmla="*/ 166 w 484"/>
                  <a:gd name="T9" fmla="*/ 84 h 364"/>
                  <a:gd name="T10" fmla="*/ 130 w 484"/>
                  <a:gd name="T11" fmla="*/ 21 h 364"/>
                  <a:gd name="T12" fmla="*/ 57 w 484"/>
                  <a:gd name="T13" fmla="*/ 35 h 364"/>
                  <a:gd name="T14" fmla="*/ 57 w 484"/>
                  <a:gd name="T15" fmla="*/ 86 h 364"/>
                  <a:gd name="T16" fmla="*/ 0 w 484"/>
                  <a:gd name="T17" fmla="*/ 100 h 364"/>
                  <a:gd name="T18" fmla="*/ 75 w 484"/>
                  <a:gd name="T19" fmla="*/ 170 h 364"/>
                  <a:gd name="T20" fmla="*/ 131 w 484"/>
                  <a:gd name="T21" fmla="*/ 191 h 364"/>
                  <a:gd name="T22" fmla="*/ 221 w 484"/>
                  <a:gd name="T23" fmla="*/ 94 h 364"/>
                  <a:gd name="T24" fmla="*/ 240 w 484"/>
                  <a:gd name="T25" fmla="*/ 242 h 364"/>
                  <a:gd name="T26" fmla="*/ 315 w 484"/>
                  <a:gd name="T27" fmla="*/ 251 h 364"/>
                  <a:gd name="T28" fmla="*/ 339 w 484"/>
                  <a:gd name="T29" fmla="*/ 364 h 364"/>
                  <a:gd name="T30" fmla="*/ 445 w 484"/>
                  <a:gd name="T31" fmla="*/ 324 h 364"/>
                  <a:gd name="T32" fmla="*/ 416 w 484"/>
                  <a:gd name="T33" fmla="*/ 202 h 364"/>
                  <a:gd name="T34" fmla="*/ 484 w 484"/>
                  <a:gd name="T35" fmla="*/ 138 h 364"/>
                  <a:gd name="T36" fmla="*/ 451 w 484"/>
                  <a:gd name="T37" fmla="*/ 70 h 364"/>
                  <a:gd name="T38" fmla="*/ 361 w 484"/>
                  <a:gd name="T39" fmla="*/ 26 h 364"/>
                  <a:gd name="T40" fmla="*/ 329 w 484"/>
                  <a:gd name="T41" fmla="*/ 169 h 364"/>
                  <a:gd name="T42" fmla="*/ 315 w 484"/>
                  <a:gd name="T43" fmla="*/ 50 h 364"/>
                  <a:gd name="T44" fmla="*/ 315 w 484"/>
                  <a:gd name="T45" fmla="*/ 50 h 3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84"/>
                  <a:gd name="T70" fmla="*/ 0 h 364"/>
                  <a:gd name="T71" fmla="*/ 484 w 484"/>
                  <a:gd name="T72" fmla="*/ 364 h 3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84" h="364">
                    <a:moveTo>
                      <a:pt x="315" y="50"/>
                    </a:moveTo>
                    <a:lnTo>
                      <a:pt x="256" y="17"/>
                    </a:lnTo>
                    <a:lnTo>
                      <a:pt x="210" y="0"/>
                    </a:lnTo>
                    <a:lnTo>
                      <a:pt x="189" y="57"/>
                    </a:lnTo>
                    <a:lnTo>
                      <a:pt x="166" y="84"/>
                    </a:lnTo>
                    <a:lnTo>
                      <a:pt x="130" y="21"/>
                    </a:lnTo>
                    <a:lnTo>
                      <a:pt x="57" y="35"/>
                    </a:lnTo>
                    <a:lnTo>
                      <a:pt x="57" y="86"/>
                    </a:lnTo>
                    <a:lnTo>
                      <a:pt x="0" y="100"/>
                    </a:lnTo>
                    <a:lnTo>
                      <a:pt x="75" y="170"/>
                    </a:lnTo>
                    <a:lnTo>
                      <a:pt x="131" y="191"/>
                    </a:lnTo>
                    <a:lnTo>
                      <a:pt x="221" y="94"/>
                    </a:lnTo>
                    <a:lnTo>
                      <a:pt x="240" y="242"/>
                    </a:lnTo>
                    <a:lnTo>
                      <a:pt x="315" y="251"/>
                    </a:lnTo>
                    <a:lnTo>
                      <a:pt x="339" y="364"/>
                    </a:lnTo>
                    <a:lnTo>
                      <a:pt x="445" y="324"/>
                    </a:lnTo>
                    <a:lnTo>
                      <a:pt x="416" y="202"/>
                    </a:lnTo>
                    <a:lnTo>
                      <a:pt x="484" y="138"/>
                    </a:lnTo>
                    <a:lnTo>
                      <a:pt x="451" y="70"/>
                    </a:lnTo>
                    <a:lnTo>
                      <a:pt x="361" y="26"/>
                    </a:lnTo>
                    <a:lnTo>
                      <a:pt x="329" y="169"/>
                    </a:lnTo>
                    <a:lnTo>
                      <a:pt x="315" y="50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6" name="Freeform 15"/>
              <p:cNvSpPr>
                <a:spLocks/>
              </p:cNvSpPr>
              <p:nvPr/>
            </p:nvSpPr>
            <p:spPr bwMode="auto">
              <a:xfrm>
                <a:off x="3465" y="1886"/>
                <a:ext cx="94" cy="291"/>
              </a:xfrm>
              <a:custGeom>
                <a:avLst/>
                <a:gdLst>
                  <a:gd name="T0" fmla="*/ 81 w 94"/>
                  <a:gd name="T1" fmla="*/ 179 h 291"/>
                  <a:gd name="T2" fmla="*/ 82 w 94"/>
                  <a:gd name="T3" fmla="*/ 140 h 291"/>
                  <a:gd name="T4" fmla="*/ 82 w 94"/>
                  <a:gd name="T5" fmla="*/ 111 h 291"/>
                  <a:gd name="T6" fmla="*/ 61 w 94"/>
                  <a:gd name="T7" fmla="*/ 106 h 291"/>
                  <a:gd name="T8" fmla="*/ 49 w 94"/>
                  <a:gd name="T9" fmla="*/ 95 h 291"/>
                  <a:gd name="T10" fmla="*/ 64 w 94"/>
                  <a:gd name="T11" fmla="*/ 66 h 291"/>
                  <a:gd name="T12" fmla="*/ 50 w 94"/>
                  <a:gd name="T13" fmla="*/ 25 h 291"/>
                  <a:gd name="T14" fmla="*/ 32 w 94"/>
                  <a:gd name="T15" fmla="*/ 31 h 291"/>
                  <a:gd name="T16" fmla="*/ 18 w 94"/>
                  <a:gd name="T17" fmla="*/ 0 h 291"/>
                  <a:gd name="T18" fmla="*/ 5 w 94"/>
                  <a:gd name="T19" fmla="*/ 52 h 291"/>
                  <a:gd name="T20" fmla="*/ 10 w 94"/>
                  <a:gd name="T21" fmla="*/ 87 h 291"/>
                  <a:gd name="T22" fmla="*/ 36 w 94"/>
                  <a:gd name="T23" fmla="*/ 124 h 291"/>
                  <a:gd name="T24" fmla="*/ 15 w 94"/>
                  <a:gd name="T25" fmla="*/ 158 h 291"/>
                  <a:gd name="T26" fmla="*/ 26 w 94"/>
                  <a:gd name="T27" fmla="*/ 201 h 291"/>
                  <a:gd name="T28" fmla="*/ 0 w 94"/>
                  <a:gd name="T29" fmla="*/ 229 h 291"/>
                  <a:gd name="T30" fmla="*/ 10 w 94"/>
                  <a:gd name="T31" fmla="*/ 291 h 291"/>
                  <a:gd name="T32" fmla="*/ 49 w 94"/>
                  <a:gd name="T33" fmla="*/ 268 h 291"/>
                  <a:gd name="T34" fmla="*/ 82 w 94"/>
                  <a:gd name="T35" fmla="*/ 289 h 291"/>
                  <a:gd name="T36" fmla="*/ 94 w 94"/>
                  <a:gd name="T37" fmla="*/ 261 h 291"/>
                  <a:gd name="T38" fmla="*/ 93 w 94"/>
                  <a:gd name="T39" fmla="*/ 204 h 291"/>
                  <a:gd name="T40" fmla="*/ 73 w 94"/>
                  <a:gd name="T41" fmla="*/ 198 h 291"/>
                  <a:gd name="T42" fmla="*/ 81 w 94"/>
                  <a:gd name="T43" fmla="*/ 179 h 291"/>
                  <a:gd name="T44" fmla="*/ 81 w 94"/>
                  <a:gd name="T45" fmla="*/ 179 h 2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4"/>
                  <a:gd name="T70" fmla="*/ 0 h 291"/>
                  <a:gd name="T71" fmla="*/ 94 w 94"/>
                  <a:gd name="T72" fmla="*/ 291 h 2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4" h="291">
                    <a:moveTo>
                      <a:pt x="81" y="179"/>
                    </a:moveTo>
                    <a:lnTo>
                      <a:pt x="82" y="140"/>
                    </a:lnTo>
                    <a:lnTo>
                      <a:pt x="82" y="111"/>
                    </a:lnTo>
                    <a:lnTo>
                      <a:pt x="61" y="106"/>
                    </a:lnTo>
                    <a:lnTo>
                      <a:pt x="49" y="95"/>
                    </a:lnTo>
                    <a:lnTo>
                      <a:pt x="64" y="66"/>
                    </a:lnTo>
                    <a:lnTo>
                      <a:pt x="50" y="25"/>
                    </a:lnTo>
                    <a:lnTo>
                      <a:pt x="32" y="31"/>
                    </a:lnTo>
                    <a:lnTo>
                      <a:pt x="18" y="0"/>
                    </a:lnTo>
                    <a:lnTo>
                      <a:pt x="5" y="52"/>
                    </a:lnTo>
                    <a:lnTo>
                      <a:pt x="10" y="87"/>
                    </a:lnTo>
                    <a:lnTo>
                      <a:pt x="36" y="124"/>
                    </a:lnTo>
                    <a:lnTo>
                      <a:pt x="15" y="158"/>
                    </a:lnTo>
                    <a:lnTo>
                      <a:pt x="26" y="201"/>
                    </a:lnTo>
                    <a:lnTo>
                      <a:pt x="0" y="229"/>
                    </a:lnTo>
                    <a:lnTo>
                      <a:pt x="10" y="291"/>
                    </a:lnTo>
                    <a:lnTo>
                      <a:pt x="49" y="268"/>
                    </a:lnTo>
                    <a:lnTo>
                      <a:pt x="82" y="289"/>
                    </a:lnTo>
                    <a:lnTo>
                      <a:pt x="94" y="261"/>
                    </a:lnTo>
                    <a:lnTo>
                      <a:pt x="93" y="204"/>
                    </a:lnTo>
                    <a:lnTo>
                      <a:pt x="73" y="198"/>
                    </a:lnTo>
                    <a:lnTo>
                      <a:pt x="81" y="179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7" name="Freeform 16"/>
              <p:cNvSpPr>
                <a:spLocks/>
              </p:cNvSpPr>
              <p:nvPr/>
            </p:nvSpPr>
            <p:spPr bwMode="auto">
              <a:xfrm>
                <a:off x="3558" y="1765"/>
                <a:ext cx="208" cy="359"/>
              </a:xfrm>
              <a:custGeom>
                <a:avLst/>
                <a:gdLst>
                  <a:gd name="T0" fmla="*/ 143 w 208"/>
                  <a:gd name="T1" fmla="*/ 130 h 359"/>
                  <a:gd name="T2" fmla="*/ 170 w 208"/>
                  <a:gd name="T3" fmla="*/ 166 h 359"/>
                  <a:gd name="T4" fmla="*/ 201 w 208"/>
                  <a:gd name="T5" fmla="*/ 175 h 359"/>
                  <a:gd name="T6" fmla="*/ 199 w 208"/>
                  <a:gd name="T7" fmla="*/ 213 h 359"/>
                  <a:gd name="T8" fmla="*/ 202 w 208"/>
                  <a:gd name="T9" fmla="*/ 256 h 359"/>
                  <a:gd name="T10" fmla="*/ 208 w 208"/>
                  <a:gd name="T11" fmla="*/ 299 h 359"/>
                  <a:gd name="T12" fmla="*/ 156 w 208"/>
                  <a:gd name="T13" fmla="*/ 307 h 359"/>
                  <a:gd name="T14" fmla="*/ 146 w 208"/>
                  <a:gd name="T15" fmla="*/ 247 h 359"/>
                  <a:gd name="T16" fmla="*/ 133 w 208"/>
                  <a:gd name="T17" fmla="*/ 194 h 359"/>
                  <a:gd name="T18" fmla="*/ 92 w 208"/>
                  <a:gd name="T19" fmla="*/ 228 h 359"/>
                  <a:gd name="T20" fmla="*/ 113 w 208"/>
                  <a:gd name="T21" fmla="*/ 275 h 359"/>
                  <a:gd name="T22" fmla="*/ 69 w 208"/>
                  <a:gd name="T23" fmla="*/ 326 h 359"/>
                  <a:gd name="T24" fmla="*/ 20 w 208"/>
                  <a:gd name="T25" fmla="*/ 359 h 359"/>
                  <a:gd name="T26" fmla="*/ 0 w 208"/>
                  <a:gd name="T27" fmla="*/ 319 h 359"/>
                  <a:gd name="T28" fmla="*/ 32 w 208"/>
                  <a:gd name="T29" fmla="*/ 248 h 359"/>
                  <a:gd name="T30" fmla="*/ 15 w 208"/>
                  <a:gd name="T31" fmla="*/ 214 h 359"/>
                  <a:gd name="T32" fmla="*/ 76 w 208"/>
                  <a:gd name="T33" fmla="*/ 178 h 359"/>
                  <a:gd name="T34" fmla="*/ 50 w 208"/>
                  <a:gd name="T35" fmla="*/ 136 h 359"/>
                  <a:gd name="T36" fmla="*/ 33 w 208"/>
                  <a:gd name="T37" fmla="*/ 98 h 359"/>
                  <a:gd name="T38" fmla="*/ 82 w 208"/>
                  <a:gd name="T39" fmla="*/ 80 h 359"/>
                  <a:gd name="T40" fmla="*/ 80 w 208"/>
                  <a:gd name="T41" fmla="*/ 25 h 359"/>
                  <a:gd name="T42" fmla="*/ 90 w 208"/>
                  <a:gd name="T43" fmla="*/ 0 h 359"/>
                  <a:gd name="T44" fmla="*/ 116 w 208"/>
                  <a:gd name="T45" fmla="*/ 29 h 359"/>
                  <a:gd name="T46" fmla="*/ 114 w 208"/>
                  <a:gd name="T47" fmla="*/ 96 h 359"/>
                  <a:gd name="T48" fmla="*/ 137 w 208"/>
                  <a:gd name="T49" fmla="*/ 85 h 359"/>
                  <a:gd name="T50" fmla="*/ 152 w 208"/>
                  <a:gd name="T51" fmla="*/ 115 h 359"/>
                  <a:gd name="T52" fmla="*/ 143 w 208"/>
                  <a:gd name="T53" fmla="*/ 130 h 359"/>
                  <a:gd name="T54" fmla="*/ 143 w 208"/>
                  <a:gd name="T55" fmla="*/ 130 h 35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08"/>
                  <a:gd name="T85" fmla="*/ 0 h 359"/>
                  <a:gd name="T86" fmla="*/ 208 w 208"/>
                  <a:gd name="T87" fmla="*/ 359 h 35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08" h="359">
                    <a:moveTo>
                      <a:pt x="143" y="130"/>
                    </a:moveTo>
                    <a:lnTo>
                      <a:pt x="170" y="166"/>
                    </a:lnTo>
                    <a:lnTo>
                      <a:pt x="201" y="175"/>
                    </a:lnTo>
                    <a:lnTo>
                      <a:pt x="199" y="213"/>
                    </a:lnTo>
                    <a:lnTo>
                      <a:pt x="202" y="256"/>
                    </a:lnTo>
                    <a:lnTo>
                      <a:pt x="208" y="299"/>
                    </a:lnTo>
                    <a:lnTo>
                      <a:pt x="156" y="307"/>
                    </a:lnTo>
                    <a:lnTo>
                      <a:pt x="146" y="247"/>
                    </a:lnTo>
                    <a:lnTo>
                      <a:pt x="133" y="194"/>
                    </a:lnTo>
                    <a:lnTo>
                      <a:pt x="92" y="228"/>
                    </a:lnTo>
                    <a:lnTo>
                      <a:pt x="113" y="275"/>
                    </a:lnTo>
                    <a:lnTo>
                      <a:pt x="69" y="326"/>
                    </a:lnTo>
                    <a:lnTo>
                      <a:pt x="20" y="359"/>
                    </a:lnTo>
                    <a:lnTo>
                      <a:pt x="0" y="319"/>
                    </a:lnTo>
                    <a:lnTo>
                      <a:pt x="32" y="248"/>
                    </a:lnTo>
                    <a:lnTo>
                      <a:pt x="15" y="214"/>
                    </a:lnTo>
                    <a:lnTo>
                      <a:pt x="76" y="178"/>
                    </a:lnTo>
                    <a:lnTo>
                      <a:pt x="50" y="136"/>
                    </a:lnTo>
                    <a:lnTo>
                      <a:pt x="33" y="98"/>
                    </a:lnTo>
                    <a:lnTo>
                      <a:pt x="82" y="80"/>
                    </a:lnTo>
                    <a:lnTo>
                      <a:pt x="80" y="25"/>
                    </a:lnTo>
                    <a:lnTo>
                      <a:pt x="90" y="0"/>
                    </a:lnTo>
                    <a:lnTo>
                      <a:pt x="116" y="29"/>
                    </a:lnTo>
                    <a:lnTo>
                      <a:pt x="114" y="96"/>
                    </a:lnTo>
                    <a:lnTo>
                      <a:pt x="137" y="85"/>
                    </a:lnTo>
                    <a:lnTo>
                      <a:pt x="152" y="115"/>
                    </a:lnTo>
                    <a:lnTo>
                      <a:pt x="143" y="130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8" name="Freeform 17"/>
              <p:cNvSpPr>
                <a:spLocks/>
              </p:cNvSpPr>
              <p:nvPr/>
            </p:nvSpPr>
            <p:spPr bwMode="auto">
              <a:xfrm>
                <a:off x="3621" y="2090"/>
                <a:ext cx="340" cy="180"/>
              </a:xfrm>
              <a:custGeom>
                <a:avLst/>
                <a:gdLst>
                  <a:gd name="T0" fmla="*/ 122 w 340"/>
                  <a:gd name="T1" fmla="*/ 22 h 180"/>
                  <a:gd name="T2" fmla="*/ 166 w 340"/>
                  <a:gd name="T3" fmla="*/ 8 h 180"/>
                  <a:gd name="T4" fmla="*/ 197 w 340"/>
                  <a:gd name="T5" fmla="*/ 0 h 180"/>
                  <a:gd name="T6" fmla="*/ 209 w 340"/>
                  <a:gd name="T7" fmla="*/ 34 h 180"/>
                  <a:gd name="T8" fmla="*/ 225 w 340"/>
                  <a:gd name="T9" fmla="*/ 50 h 180"/>
                  <a:gd name="T10" fmla="*/ 252 w 340"/>
                  <a:gd name="T11" fmla="*/ 16 h 180"/>
                  <a:gd name="T12" fmla="*/ 302 w 340"/>
                  <a:gd name="T13" fmla="*/ 28 h 180"/>
                  <a:gd name="T14" fmla="*/ 301 w 340"/>
                  <a:gd name="T15" fmla="*/ 61 h 180"/>
                  <a:gd name="T16" fmla="*/ 340 w 340"/>
                  <a:gd name="T17" fmla="*/ 76 h 180"/>
                  <a:gd name="T18" fmla="*/ 286 w 340"/>
                  <a:gd name="T19" fmla="*/ 114 h 180"/>
                  <a:gd name="T20" fmla="*/ 246 w 340"/>
                  <a:gd name="T21" fmla="*/ 118 h 180"/>
                  <a:gd name="T22" fmla="*/ 197 w 340"/>
                  <a:gd name="T23" fmla="*/ 83 h 180"/>
                  <a:gd name="T24" fmla="*/ 167 w 340"/>
                  <a:gd name="T25" fmla="*/ 130 h 180"/>
                  <a:gd name="T26" fmla="*/ 114 w 340"/>
                  <a:gd name="T27" fmla="*/ 124 h 180"/>
                  <a:gd name="T28" fmla="*/ 91 w 340"/>
                  <a:gd name="T29" fmla="*/ 177 h 180"/>
                  <a:gd name="T30" fmla="*/ 19 w 340"/>
                  <a:gd name="T31" fmla="*/ 180 h 180"/>
                  <a:gd name="T32" fmla="*/ 32 w 340"/>
                  <a:gd name="T33" fmla="*/ 104 h 180"/>
                  <a:gd name="T34" fmla="*/ 0 w 340"/>
                  <a:gd name="T35" fmla="*/ 53 h 180"/>
                  <a:gd name="T36" fmla="*/ 27 w 340"/>
                  <a:gd name="T37" fmla="*/ 24 h 180"/>
                  <a:gd name="T38" fmla="*/ 91 w 340"/>
                  <a:gd name="T39" fmla="*/ 8 h 180"/>
                  <a:gd name="T40" fmla="*/ 104 w 340"/>
                  <a:gd name="T41" fmla="*/ 41 h 180"/>
                  <a:gd name="T42" fmla="*/ 122 w 340"/>
                  <a:gd name="T43" fmla="*/ 22 h 180"/>
                  <a:gd name="T44" fmla="*/ 122 w 340"/>
                  <a:gd name="T45" fmla="*/ 22 h 1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0"/>
                  <a:gd name="T70" fmla="*/ 0 h 180"/>
                  <a:gd name="T71" fmla="*/ 340 w 340"/>
                  <a:gd name="T72" fmla="*/ 180 h 1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0" h="180">
                    <a:moveTo>
                      <a:pt x="122" y="22"/>
                    </a:moveTo>
                    <a:lnTo>
                      <a:pt x="166" y="8"/>
                    </a:lnTo>
                    <a:lnTo>
                      <a:pt x="197" y="0"/>
                    </a:lnTo>
                    <a:lnTo>
                      <a:pt x="209" y="34"/>
                    </a:lnTo>
                    <a:lnTo>
                      <a:pt x="225" y="50"/>
                    </a:lnTo>
                    <a:lnTo>
                      <a:pt x="252" y="16"/>
                    </a:lnTo>
                    <a:lnTo>
                      <a:pt x="302" y="28"/>
                    </a:lnTo>
                    <a:lnTo>
                      <a:pt x="301" y="61"/>
                    </a:lnTo>
                    <a:lnTo>
                      <a:pt x="340" y="76"/>
                    </a:lnTo>
                    <a:lnTo>
                      <a:pt x="286" y="114"/>
                    </a:lnTo>
                    <a:lnTo>
                      <a:pt x="246" y="118"/>
                    </a:lnTo>
                    <a:lnTo>
                      <a:pt x="197" y="83"/>
                    </a:lnTo>
                    <a:lnTo>
                      <a:pt x="167" y="130"/>
                    </a:lnTo>
                    <a:lnTo>
                      <a:pt x="114" y="124"/>
                    </a:lnTo>
                    <a:lnTo>
                      <a:pt x="91" y="177"/>
                    </a:lnTo>
                    <a:lnTo>
                      <a:pt x="19" y="180"/>
                    </a:lnTo>
                    <a:lnTo>
                      <a:pt x="32" y="104"/>
                    </a:lnTo>
                    <a:lnTo>
                      <a:pt x="0" y="53"/>
                    </a:lnTo>
                    <a:lnTo>
                      <a:pt x="27" y="24"/>
                    </a:lnTo>
                    <a:lnTo>
                      <a:pt x="91" y="8"/>
                    </a:lnTo>
                    <a:lnTo>
                      <a:pt x="104" y="41"/>
                    </a:lnTo>
                    <a:lnTo>
                      <a:pt x="122" y="22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9" name="Freeform 18"/>
              <p:cNvSpPr>
                <a:spLocks/>
              </p:cNvSpPr>
              <p:nvPr/>
            </p:nvSpPr>
            <p:spPr bwMode="auto">
              <a:xfrm>
                <a:off x="3649" y="2273"/>
                <a:ext cx="348" cy="291"/>
              </a:xfrm>
              <a:custGeom>
                <a:avLst/>
                <a:gdLst>
                  <a:gd name="T0" fmla="*/ 201 w 348"/>
                  <a:gd name="T1" fmla="*/ 54 h 291"/>
                  <a:gd name="T2" fmla="*/ 154 w 348"/>
                  <a:gd name="T3" fmla="*/ 34 h 291"/>
                  <a:gd name="T4" fmla="*/ 128 w 348"/>
                  <a:gd name="T5" fmla="*/ 0 h 291"/>
                  <a:gd name="T6" fmla="*/ 91 w 348"/>
                  <a:gd name="T7" fmla="*/ 21 h 291"/>
                  <a:gd name="T8" fmla="*/ 46 w 348"/>
                  <a:gd name="T9" fmla="*/ 39 h 291"/>
                  <a:gd name="T10" fmla="*/ 0 w 348"/>
                  <a:gd name="T11" fmla="*/ 54 h 291"/>
                  <a:gd name="T12" fmla="*/ 23 w 348"/>
                  <a:gd name="T13" fmla="*/ 111 h 291"/>
                  <a:gd name="T14" fmla="*/ 86 w 348"/>
                  <a:gd name="T15" fmla="*/ 98 h 291"/>
                  <a:gd name="T16" fmla="*/ 145 w 348"/>
                  <a:gd name="T17" fmla="*/ 94 h 291"/>
                  <a:gd name="T18" fmla="*/ 132 w 348"/>
                  <a:gd name="T19" fmla="*/ 157 h 291"/>
                  <a:gd name="T20" fmla="*/ 77 w 348"/>
                  <a:gd name="T21" fmla="*/ 147 h 291"/>
                  <a:gd name="T22" fmla="*/ 53 w 348"/>
                  <a:gd name="T23" fmla="*/ 212 h 291"/>
                  <a:gd name="T24" fmla="*/ 49 w 348"/>
                  <a:gd name="T25" fmla="*/ 275 h 291"/>
                  <a:gd name="T26" fmla="*/ 96 w 348"/>
                  <a:gd name="T27" fmla="*/ 291 h 291"/>
                  <a:gd name="T28" fmla="*/ 143 w 348"/>
                  <a:gd name="T29" fmla="*/ 237 h 291"/>
                  <a:gd name="T30" fmla="*/ 181 w 348"/>
                  <a:gd name="T31" fmla="*/ 252 h 291"/>
                  <a:gd name="T32" fmla="*/ 187 w 348"/>
                  <a:gd name="T33" fmla="*/ 163 h 291"/>
                  <a:gd name="T34" fmla="*/ 236 w 348"/>
                  <a:gd name="T35" fmla="*/ 188 h 291"/>
                  <a:gd name="T36" fmla="*/ 278 w 348"/>
                  <a:gd name="T37" fmla="*/ 204 h 291"/>
                  <a:gd name="T38" fmla="*/ 276 w 348"/>
                  <a:gd name="T39" fmla="*/ 124 h 291"/>
                  <a:gd name="T40" fmla="*/ 329 w 348"/>
                  <a:gd name="T41" fmla="*/ 110 h 291"/>
                  <a:gd name="T42" fmla="*/ 348 w 348"/>
                  <a:gd name="T43" fmla="*/ 85 h 291"/>
                  <a:gd name="T44" fmla="*/ 312 w 348"/>
                  <a:gd name="T45" fmla="*/ 53 h 291"/>
                  <a:gd name="T46" fmla="*/ 247 w 348"/>
                  <a:gd name="T47" fmla="*/ 82 h 291"/>
                  <a:gd name="T48" fmla="*/ 248 w 348"/>
                  <a:gd name="T49" fmla="*/ 42 h 291"/>
                  <a:gd name="T50" fmla="*/ 212 w 348"/>
                  <a:gd name="T51" fmla="*/ 34 h 291"/>
                  <a:gd name="T52" fmla="*/ 201 w 348"/>
                  <a:gd name="T53" fmla="*/ 54 h 291"/>
                  <a:gd name="T54" fmla="*/ 201 w 348"/>
                  <a:gd name="T55" fmla="*/ 54 h 2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48"/>
                  <a:gd name="T85" fmla="*/ 0 h 291"/>
                  <a:gd name="T86" fmla="*/ 348 w 348"/>
                  <a:gd name="T87" fmla="*/ 291 h 29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48" h="291">
                    <a:moveTo>
                      <a:pt x="201" y="54"/>
                    </a:moveTo>
                    <a:lnTo>
                      <a:pt x="154" y="34"/>
                    </a:lnTo>
                    <a:lnTo>
                      <a:pt x="128" y="0"/>
                    </a:lnTo>
                    <a:lnTo>
                      <a:pt x="91" y="21"/>
                    </a:lnTo>
                    <a:lnTo>
                      <a:pt x="46" y="39"/>
                    </a:lnTo>
                    <a:lnTo>
                      <a:pt x="0" y="54"/>
                    </a:lnTo>
                    <a:lnTo>
                      <a:pt x="23" y="111"/>
                    </a:lnTo>
                    <a:lnTo>
                      <a:pt x="86" y="98"/>
                    </a:lnTo>
                    <a:lnTo>
                      <a:pt x="145" y="94"/>
                    </a:lnTo>
                    <a:lnTo>
                      <a:pt x="132" y="157"/>
                    </a:lnTo>
                    <a:lnTo>
                      <a:pt x="77" y="147"/>
                    </a:lnTo>
                    <a:lnTo>
                      <a:pt x="53" y="212"/>
                    </a:lnTo>
                    <a:lnTo>
                      <a:pt x="49" y="275"/>
                    </a:lnTo>
                    <a:lnTo>
                      <a:pt x="96" y="291"/>
                    </a:lnTo>
                    <a:lnTo>
                      <a:pt x="143" y="237"/>
                    </a:lnTo>
                    <a:lnTo>
                      <a:pt x="181" y="252"/>
                    </a:lnTo>
                    <a:lnTo>
                      <a:pt x="187" y="163"/>
                    </a:lnTo>
                    <a:lnTo>
                      <a:pt x="236" y="188"/>
                    </a:lnTo>
                    <a:lnTo>
                      <a:pt x="278" y="204"/>
                    </a:lnTo>
                    <a:lnTo>
                      <a:pt x="276" y="124"/>
                    </a:lnTo>
                    <a:lnTo>
                      <a:pt x="329" y="110"/>
                    </a:lnTo>
                    <a:lnTo>
                      <a:pt x="348" y="85"/>
                    </a:lnTo>
                    <a:lnTo>
                      <a:pt x="312" y="53"/>
                    </a:lnTo>
                    <a:lnTo>
                      <a:pt x="247" y="82"/>
                    </a:lnTo>
                    <a:lnTo>
                      <a:pt x="248" y="42"/>
                    </a:lnTo>
                    <a:lnTo>
                      <a:pt x="212" y="34"/>
                    </a:lnTo>
                    <a:lnTo>
                      <a:pt x="201" y="54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0" name="Freeform 19"/>
              <p:cNvSpPr>
                <a:spLocks/>
              </p:cNvSpPr>
              <p:nvPr/>
            </p:nvSpPr>
            <p:spPr bwMode="auto">
              <a:xfrm>
                <a:off x="3837" y="2711"/>
                <a:ext cx="316" cy="236"/>
              </a:xfrm>
              <a:custGeom>
                <a:avLst/>
                <a:gdLst>
                  <a:gd name="T0" fmla="*/ 27 w 316"/>
                  <a:gd name="T1" fmla="*/ 136 h 236"/>
                  <a:gd name="T2" fmla="*/ 19 w 316"/>
                  <a:gd name="T3" fmla="*/ 95 h 236"/>
                  <a:gd name="T4" fmla="*/ 37 w 316"/>
                  <a:gd name="T5" fmla="*/ 86 h 236"/>
                  <a:gd name="T6" fmla="*/ 71 w 316"/>
                  <a:gd name="T7" fmla="*/ 101 h 236"/>
                  <a:gd name="T8" fmla="*/ 54 w 316"/>
                  <a:gd name="T9" fmla="*/ 57 h 236"/>
                  <a:gd name="T10" fmla="*/ 91 w 316"/>
                  <a:gd name="T11" fmla="*/ 30 h 236"/>
                  <a:gd name="T12" fmla="*/ 99 w 316"/>
                  <a:gd name="T13" fmla="*/ 62 h 236"/>
                  <a:gd name="T14" fmla="*/ 119 w 316"/>
                  <a:gd name="T15" fmla="*/ 15 h 236"/>
                  <a:gd name="T16" fmla="*/ 151 w 316"/>
                  <a:gd name="T17" fmla="*/ 0 h 236"/>
                  <a:gd name="T18" fmla="*/ 171 w 316"/>
                  <a:gd name="T19" fmla="*/ 30 h 236"/>
                  <a:gd name="T20" fmla="*/ 194 w 316"/>
                  <a:gd name="T21" fmla="*/ 68 h 236"/>
                  <a:gd name="T22" fmla="*/ 233 w 316"/>
                  <a:gd name="T23" fmla="*/ 60 h 236"/>
                  <a:gd name="T24" fmla="*/ 258 w 316"/>
                  <a:gd name="T25" fmla="*/ 33 h 236"/>
                  <a:gd name="T26" fmla="*/ 290 w 316"/>
                  <a:gd name="T27" fmla="*/ 53 h 236"/>
                  <a:gd name="T28" fmla="*/ 272 w 316"/>
                  <a:gd name="T29" fmla="*/ 86 h 236"/>
                  <a:gd name="T30" fmla="*/ 316 w 316"/>
                  <a:gd name="T31" fmla="*/ 88 h 236"/>
                  <a:gd name="T32" fmla="*/ 310 w 316"/>
                  <a:gd name="T33" fmla="*/ 126 h 236"/>
                  <a:gd name="T34" fmla="*/ 262 w 316"/>
                  <a:gd name="T35" fmla="*/ 123 h 236"/>
                  <a:gd name="T36" fmla="*/ 239 w 316"/>
                  <a:gd name="T37" fmla="*/ 163 h 236"/>
                  <a:gd name="T38" fmla="*/ 209 w 316"/>
                  <a:gd name="T39" fmla="*/ 141 h 236"/>
                  <a:gd name="T40" fmla="*/ 181 w 316"/>
                  <a:gd name="T41" fmla="*/ 174 h 236"/>
                  <a:gd name="T42" fmla="*/ 149 w 316"/>
                  <a:gd name="T43" fmla="*/ 192 h 236"/>
                  <a:gd name="T44" fmla="*/ 121 w 316"/>
                  <a:gd name="T45" fmla="*/ 141 h 236"/>
                  <a:gd name="T46" fmla="*/ 89 w 316"/>
                  <a:gd name="T47" fmla="*/ 166 h 236"/>
                  <a:gd name="T48" fmla="*/ 75 w 316"/>
                  <a:gd name="T49" fmla="*/ 194 h 236"/>
                  <a:gd name="T50" fmla="*/ 31 w 316"/>
                  <a:gd name="T51" fmla="*/ 236 h 236"/>
                  <a:gd name="T52" fmla="*/ 0 w 316"/>
                  <a:gd name="T53" fmla="*/ 223 h 236"/>
                  <a:gd name="T54" fmla="*/ 3 w 316"/>
                  <a:gd name="T55" fmla="*/ 188 h 236"/>
                  <a:gd name="T56" fmla="*/ 42 w 316"/>
                  <a:gd name="T57" fmla="*/ 166 h 236"/>
                  <a:gd name="T58" fmla="*/ 48 w 316"/>
                  <a:gd name="T59" fmla="*/ 148 h 236"/>
                  <a:gd name="T60" fmla="*/ 27 w 316"/>
                  <a:gd name="T61" fmla="*/ 136 h 236"/>
                  <a:gd name="T62" fmla="*/ 27 w 316"/>
                  <a:gd name="T63" fmla="*/ 136 h 2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16"/>
                  <a:gd name="T97" fmla="*/ 0 h 236"/>
                  <a:gd name="T98" fmla="*/ 316 w 316"/>
                  <a:gd name="T99" fmla="*/ 236 h 2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16" h="236">
                    <a:moveTo>
                      <a:pt x="27" y="136"/>
                    </a:moveTo>
                    <a:lnTo>
                      <a:pt x="19" y="95"/>
                    </a:lnTo>
                    <a:lnTo>
                      <a:pt x="37" y="86"/>
                    </a:lnTo>
                    <a:lnTo>
                      <a:pt x="71" y="101"/>
                    </a:lnTo>
                    <a:lnTo>
                      <a:pt x="54" y="57"/>
                    </a:lnTo>
                    <a:lnTo>
                      <a:pt x="91" y="30"/>
                    </a:lnTo>
                    <a:lnTo>
                      <a:pt x="99" y="62"/>
                    </a:lnTo>
                    <a:lnTo>
                      <a:pt x="119" y="15"/>
                    </a:lnTo>
                    <a:lnTo>
                      <a:pt x="151" y="0"/>
                    </a:lnTo>
                    <a:lnTo>
                      <a:pt x="171" y="30"/>
                    </a:lnTo>
                    <a:lnTo>
                      <a:pt x="194" y="68"/>
                    </a:lnTo>
                    <a:lnTo>
                      <a:pt x="233" y="60"/>
                    </a:lnTo>
                    <a:lnTo>
                      <a:pt x="258" y="33"/>
                    </a:lnTo>
                    <a:lnTo>
                      <a:pt x="290" y="53"/>
                    </a:lnTo>
                    <a:lnTo>
                      <a:pt x="272" y="86"/>
                    </a:lnTo>
                    <a:lnTo>
                      <a:pt x="316" y="88"/>
                    </a:lnTo>
                    <a:lnTo>
                      <a:pt x="310" y="126"/>
                    </a:lnTo>
                    <a:lnTo>
                      <a:pt x="262" y="123"/>
                    </a:lnTo>
                    <a:lnTo>
                      <a:pt x="239" y="163"/>
                    </a:lnTo>
                    <a:lnTo>
                      <a:pt x="209" y="141"/>
                    </a:lnTo>
                    <a:lnTo>
                      <a:pt x="181" y="174"/>
                    </a:lnTo>
                    <a:lnTo>
                      <a:pt x="149" y="192"/>
                    </a:lnTo>
                    <a:lnTo>
                      <a:pt x="121" y="141"/>
                    </a:lnTo>
                    <a:lnTo>
                      <a:pt x="89" y="166"/>
                    </a:lnTo>
                    <a:lnTo>
                      <a:pt x="75" y="194"/>
                    </a:lnTo>
                    <a:lnTo>
                      <a:pt x="31" y="236"/>
                    </a:lnTo>
                    <a:lnTo>
                      <a:pt x="0" y="223"/>
                    </a:lnTo>
                    <a:lnTo>
                      <a:pt x="3" y="188"/>
                    </a:lnTo>
                    <a:lnTo>
                      <a:pt x="42" y="166"/>
                    </a:lnTo>
                    <a:lnTo>
                      <a:pt x="48" y="148"/>
                    </a:lnTo>
                    <a:lnTo>
                      <a:pt x="27" y="136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1" name="Freeform 20"/>
              <p:cNvSpPr>
                <a:spLocks/>
              </p:cNvSpPr>
              <p:nvPr/>
            </p:nvSpPr>
            <p:spPr bwMode="auto">
              <a:xfrm>
                <a:off x="3558" y="2574"/>
                <a:ext cx="449" cy="291"/>
              </a:xfrm>
              <a:custGeom>
                <a:avLst/>
                <a:gdLst>
                  <a:gd name="T0" fmla="*/ 154 w 449"/>
                  <a:gd name="T1" fmla="*/ 53 h 291"/>
                  <a:gd name="T2" fmla="*/ 207 w 449"/>
                  <a:gd name="T3" fmla="*/ 22 h 291"/>
                  <a:gd name="T4" fmla="*/ 247 w 449"/>
                  <a:gd name="T5" fmla="*/ 0 h 291"/>
                  <a:gd name="T6" fmla="*/ 270 w 449"/>
                  <a:gd name="T7" fmla="*/ 40 h 291"/>
                  <a:gd name="T8" fmla="*/ 294 w 449"/>
                  <a:gd name="T9" fmla="*/ 59 h 291"/>
                  <a:gd name="T10" fmla="*/ 322 w 449"/>
                  <a:gd name="T11" fmla="*/ 4 h 291"/>
                  <a:gd name="T12" fmla="*/ 390 w 449"/>
                  <a:gd name="T13" fmla="*/ 5 h 291"/>
                  <a:gd name="T14" fmla="*/ 395 w 449"/>
                  <a:gd name="T15" fmla="*/ 49 h 291"/>
                  <a:gd name="T16" fmla="*/ 449 w 449"/>
                  <a:gd name="T17" fmla="*/ 56 h 291"/>
                  <a:gd name="T18" fmla="*/ 386 w 449"/>
                  <a:gd name="T19" fmla="*/ 122 h 291"/>
                  <a:gd name="T20" fmla="*/ 335 w 449"/>
                  <a:gd name="T21" fmla="*/ 140 h 291"/>
                  <a:gd name="T22" fmla="*/ 264 w 449"/>
                  <a:gd name="T23" fmla="*/ 109 h 291"/>
                  <a:gd name="T24" fmla="*/ 234 w 449"/>
                  <a:gd name="T25" fmla="*/ 182 h 291"/>
                  <a:gd name="T26" fmla="*/ 164 w 449"/>
                  <a:gd name="T27" fmla="*/ 190 h 291"/>
                  <a:gd name="T28" fmla="*/ 143 w 449"/>
                  <a:gd name="T29" fmla="*/ 265 h 291"/>
                  <a:gd name="T30" fmla="*/ 51 w 449"/>
                  <a:gd name="T31" fmla="*/ 291 h 291"/>
                  <a:gd name="T32" fmla="*/ 53 w 449"/>
                  <a:gd name="T33" fmla="*/ 189 h 291"/>
                  <a:gd name="T34" fmla="*/ 0 w 449"/>
                  <a:gd name="T35" fmla="*/ 132 h 291"/>
                  <a:gd name="T36" fmla="*/ 29 w 449"/>
                  <a:gd name="T37" fmla="*/ 86 h 291"/>
                  <a:gd name="T38" fmla="*/ 111 w 449"/>
                  <a:gd name="T39" fmla="*/ 44 h 291"/>
                  <a:gd name="T40" fmla="*/ 133 w 449"/>
                  <a:gd name="T41" fmla="*/ 84 h 291"/>
                  <a:gd name="T42" fmla="*/ 154 w 449"/>
                  <a:gd name="T43" fmla="*/ 53 h 291"/>
                  <a:gd name="T44" fmla="*/ 154 w 449"/>
                  <a:gd name="T45" fmla="*/ 53 h 2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9"/>
                  <a:gd name="T70" fmla="*/ 0 h 291"/>
                  <a:gd name="T71" fmla="*/ 449 w 449"/>
                  <a:gd name="T72" fmla="*/ 291 h 2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9" h="291">
                    <a:moveTo>
                      <a:pt x="154" y="53"/>
                    </a:moveTo>
                    <a:lnTo>
                      <a:pt x="207" y="22"/>
                    </a:lnTo>
                    <a:lnTo>
                      <a:pt x="247" y="0"/>
                    </a:lnTo>
                    <a:lnTo>
                      <a:pt x="270" y="40"/>
                    </a:lnTo>
                    <a:lnTo>
                      <a:pt x="294" y="59"/>
                    </a:lnTo>
                    <a:lnTo>
                      <a:pt x="322" y="4"/>
                    </a:lnTo>
                    <a:lnTo>
                      <a:pt x="390" y="5"/>
                    </a:lnTo>
                    <a:lnTo>
                      <a:pt x="395" y="49"/>
                    </a:lnTo>
                    <a:lnTo>
                      <a:pt x="449" y="56"/>
                    </a:lnTo>
                    <a:lnTo>
                      <a:pt x="386" y="122"/>
                    </a:lnTo>
                    <a:lnTo>
                      <a:pt x="335" y="140"/>
                    </a:lnTo>
                    <a:lnTo>
                      <a:pt x="264" y="109"/>
                    </a:lnTo>
                    <a:lnTo>
                      <a:pt x="234" y="182"/>
                    </a:lnTo>
                    <a:lnTo>
                      <a:pt x="164" y="190"/>
                    </a:lnTo>
                    <a:lnTo>
                      <a:pt x="143" y="265"/>
                    </a:lnTo>
                    <a:lnTo>
                      <a:pt x="51" y="291"/>
                    </a:lnTo>
                    <a:lnTo>
                      <a:pt x="53" y="189"/>
                    </a:lnTo>
                    <a:lnTo>
                      <a:pt x="0" y="132"/>
                    </a:lnTo>
                    <a:lnTo>
                      <a:pt x="29" y="86"/>
                    </a:lnTo>
                    <a:lnTo>
                      <a:pt x="111" y="44"/>
                    </a:lnTo>
                    <a:lnTo>
                      <a:pt x="133" y="84"/>
                    </a:lnTo>
                    <a:lnTo>
                      <a:pt x="154" y="53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2" name="Freeform 21"/>
              <p:cNvSpPr>
                <a:spLocks/>
              </p:cNvSpPr>
              <p:nvPr/>
            </p:nvSpPr>
            <p:spPr bwMode="auto">
              <a:xfrm>
                <a:off x="3608" y="2932"/>
                <a:ext cx="460" cy="389"/>
              </a:xfrm>
              <a:custGeom>
                <a:avLst/>
                <a:gdLst>
                  <a:gd name="T0" fmla="*/ 262 w 460"/>
                  <a:gd name="T1" fmla="*/ 47 h 389"/>
                  <a:gd name="T2" fmla="*/ 197 w 460"/>
                  <a:gd name="T3" fmla="*/ 38 h 389"/>
                  <a:gd name="T4" fmla="*/ 157 w 460"/>
                  <a:gd name="T5" fmla="*/ 0 h 389"/>
                  <a:gd name="T6" fmla="*/ 112 w 460"/>
                  <a:gd name="T7" fmla="*/ 40 h 389"/>
                  <a:gd name="T8" fmla="*/ 56 w 460"/>
                  <a:gd name="T9" fmla="*/ 78 h 389"/>
                  <a:gd name="T10" fmla="*/ 0 w 460"/>
                  <a:gd name="T11" fmla="*/ 111 h 389"/>
                  <a:gd name="T12" fmla="*/ 39 w 460"/>
                  <a:gd name="T13" fmla="*/ 178 h 389"/>
                  <a:gd name="T14" fmla="*/ 121 w 460"/>
                  <a:gd name="T15" fmla="*/ 141 h 389"/>
                  <a:gd name="T16" fmla="*/ 196 w 460"/>
                  <a:gd name="T17" fmla="*/ 118 h 389"/>
                  <a:gd name="T18" fmla="*/ 192 w 460"/>
                  <a:gd name="T19" fmla="*/ 204 h 389"/>
                  <a:gd name="T20" fmla="*/ 118 w 460"/>
                  <a:gd name="T21" fmla="*/ 208 h 389"/>
                  <a:gd name="T22" fmla="*/ 100 w 460"/>
                  <a:gd name="T23" fmla="*/ 300 h 389"/>
                  <a:gd name="T24" fmla="*/ 106 w 460"/>
                  <a:gd name="T25" fmla="*/ 384 h 389"/>
                  <a:gd name="T26" fmla="*/ 172 w 460"/>
                  <a:gd name="T27" fmla="*/ 389 h 389"/>
                  <a:gd name="T28" fmla="*/ 221 w 460"/>
                  <a:gd name="T29" fmla="*/ 305 h 389"/>
                  <a:gd name="T30" fmla="*/ 276 w 460"/>
                  <a:gd name="T31" fmla="*/ 312 h 389"/>
                  <a:gd name="T32" fmla="*/ 265 w 460"/>
                  <a:gd name="T33" fmla="*/ 194 h 389"/>
                  <a:gd name="T34" fmla="*/ 335 w 460"/>
                  <a:gd name="T35" fmla="*/ 212 h 389"/>
                  <a:gd name="T36" fmla="*/ 393 w 460"/>
                  <a:gd name="T37" fmla="*/ 219 h 389"/>
                  <a:gd name="T38" fmla="*/ 374 w 460"/>
                  <a:gd name="T39" fmla="*/ 115 h 389"/>
                  <a:gd name="T40" fmla="*/ 441 w 460"/>
                  <a:gd name="T41" fmla="*/ 81 h 389"/>
                  <a:gd name="T42" fmla="*/ 460 w 460"/>
                  <a:gd name="T43" fmla="*/ 41 h 389"/>
                  <a:gd name="T44" fmla="*/ 407 w 460"/>
                  <a:gd name="T45" fmla="*/ 11 h 389"/>
                  <a:gd name="T46" fmla="*/ 329 w 460"/>
                  <a:gd name="T47" fmla="*/ 71 h 389"/>
                  <a:gd name="T48" fmla="*/ 323 w 460"/>
                  <a:gd name="T49" fmla="*/ 18 h 389"/>
                  <a:gd name="T50" fmla="*/ 273 w 460"/>
                  <a:gd name="T51" fmla="*/ 19 h 389"/>
                  <a:gd name="T52" fmla="*/ 262 w 460"/>
                  <a:gd name="T53" fmla="*/ 47 h 389"/>
                  <a:gd name="T54" fmla="*/ 262 w 460"/>
                  <a:gd name="T55" fmla="*/ 47 h 3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0"/>
                  <a:gd name="T85" fmla="*/ 0 h 389"/>
                  <a:gd name="T86" fmla="*/ 460 w 460"/>
                  <a:gd name="T87" fmla="*/ 389 h 38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0" h="389">
                    <a:moveTo>
                      <a:pt x="262" y="47"/>
                    </a:moveTo>
                    <a:lnTo>
                      <a:pt x="197" y="38"/>
                    </a:lnTo>
                    <a:lnTo>
                      <a:pt x="157" y="0"/>
                    </a:lnTo>
                    <a:lnTo>
                      <a:pt x="112" y="40"/>
                    </a:lnTo>
                    <a:lnTo>
                      <a:pt x="56" y="78"/>
                    </a:lnTo>
                    <a:lnTo>
                      <a:pt x="0" y="111"/>
                    </a:lnTo>
                    <a:lnTo>
                      <a:pt x="39" y="178"/>
                    </a:lnTo>
                    <a:lnTo>
                      <a:pt x="121" y="141"/>
                    </a:lnTo>
                    <a:lnTo>
                      <a:pt x="196" y="118"/>
                    </a:lnTo>
                    <a:lnTo>
                      <a:pt x="192" y="204"/>
                    </a:lnTo>
                    <a:lnTo>
                      <a:pt x="118" y="208"/>
                    </a:lnTo>
                    <a:lnTo>
                      <a:pt x="100" y="300"/>
                    </a:lnTo>
                    <a:lnTo>
                      <a:pt x="106" y="384"/>
                    </a:lnTo>
                    <a:lnTo>
                      <a:pt x="172" y="389"/>
                    </a:lnTo>
                    <a:lnTo>
                      <a:pt x="221" y="305"/>
                    </a:lnTo>
                    <a:lnTo>
                      <a:pt x="276" y="312"/>
                    </a:lnTo>
                    <a:lnTo>
                      <a:pt x="265" y="194"/>
                    </a:lnTo>
                    <a:lnTo>
                      <a:pt x="335" y="212"/>
                    </a:lnTo>
                    <a:lnTo>
                      <a:pt x="393" y="219"/>
                    </a:lnTo>
                    <a:lnTo>
                      <a:pt x="374" y="115"/>
                    </a:lnTo>
                    <a:lnTo>
                      <a:pt x="441" y="81"/>
                    </a:lnTo>
                    <a:lnTo>
                      <a:pt x="460" y="41"/>
                    </a:lnTo>
                    <a:lnTo>
                      <a:pt x="407" y="11"/>
                    </a:lnTo>
                    <a:lnTo>
                      <a:pt x="329" y="71"/>
                    </a:lnTo>
                    <a:lnTo>
                      <a:pt x="323" y="18"/>
                    </a:lnTo>
                    <a:lnTo>
                      <a:pt x="273" y="19"/>
                    </a:lnTo>
                    <a:lnTo>
                      <a:pt x="262" y="47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3" name="Freeform 22"/>
              <p:cNvSpPr>
                <a:spLocks/>
              </p:cNvSpPr>
              <p:nvPr/>
            </p:nvSpPr>
            <p:spPr bwMode="auto">
              <a:xfrm>
                <a:off x="3284" y="2184"/>
                <a:ext cx="287" cy="167"/>
              </a:xfrm>
              <a:custGeom>
                <a:avLst/>
                <a:gdLst>
                  <a:gd name="T0" fmla="*/ 183 w 287"/>
                  <a:gd name="T1" fmla="*/ 22 h 167"/>
                  <a:gd name="T2" fmla="*/ 147 w 287"/>
                  <a:gd name="T3" fmla="*/ 8 h 167"/>
                  <a:gd name="T4" fmla="*/ 120 w 287"/>
                  <a:gd name="T5" fmla="*/ 0 h 167"/>
                  <a:gd name="T6" fmla="*/ 110 w 287"/>
                  <a:gd name="T7" fmla="*/ 26 h 167"/>
                  <a:gd name="T8" fmla="*/ 98 w 287"/>
                  <a:gd name="T9" fmla="*/ 39 h 167"/>
                  <a:gd name="T10" fmla="*/ 75 w 287"/>
                  <a:gd name="T11" fmla="*/ 10 h 167"/>
                  <a:gd name="T12" fmla="*/ 33 w 287"/>
                  <a:gd name="T13" fmla="*/ 17 h 167"/>
                  <a:gd name="T14" fmla="*/ 33 w 287"/>
                  <a:gd name="T15" fmla="*/ 41 h 167"/>
                  <a:gd name="T16" fmla="*/ 0 w 287"/>
                  <a:gd name="T17" fmla="*/ 50 h 167"/>
                  <a:gd name="T18" fmla="*/ 45 w 287"/>
                  <a:gd name="T19" fmla="*/ 81 h 167"/>
                  <a:gd name="T20" fmla="*/ 80 w 287"/>
                  <a:gd name="T21" fmla="*/ 89 h 167"/>
                  <a:gd name="T22" fmla="*/ 121 w 287"/>
                  <a:gd name="T23" fmla="*/ 66 h 167"/>
                  <a:gd name="T24" fmla="*/ 148 w 287"/>
                  <a:gd name="T25" fmla="*/ 107 h 167"/>
                  <a:gd name="T26" fmla="*/ 194 w 287"/>
                  <a:gd name="T27" fmla="*/ 108 h 167"/>
                  <a:gd name="T28" fmla="*/ 214 w 287"/>
                  <a:gd name="T29" fmla="*/ 154 h 167"/>
                  <a:gd name="T30" fmla="*/ 277 w 287"/>
                  <a:gd name="T31" fmla="*/ 167 h 167"/>
                  <a:gd name="T32" fmla="*/ 262 w 287"/>
                  <a:gd name="T33" fmla="*/ 99 h 167"/>
                  <a:gd name="T34" fmla="*/ 287 w 287"/>
                  <a:gd name="T35" fmla="*/ 56 h 167"/>
                  <a:gd name="T36" fmla="*/ 263 w 287"/>
                  <a:gd name="T37" fmla="*/ 29 h 167"/>
                  <a:gd name="T38" fmla="*/ 209 w 287"/>
                  <a:gd name="T39" fmla="*/ 11 h 167"/>
                  <a:gd name="T40" fmla="*/ 200 w 287"/>
                  <a:gd name="T41" fmla="*/ 39 h 167"/>
                  <a:gd name="T42" fmla="*/ 183 w 287"/>
                  <a:gd name="T43" fmla="*/ 22 h 167"/>
                  <a:gd name="T44" fmla="*/ 183 w 287"/>
                  <a:gd name="T45" fmla="*/ 22 h 1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87"/>
                  <a:gd name="T70" fmla="*/ 0 h 167"/>
                  <a:gd name="T71" fmla="*/ 287 w 287"/>
                  <a:gd name="T72" fmla="*/ 167 h 16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87" h="167">
                    <a:moveTo>
                      <a:pt x="183" y="22"/>
                    </a:moveTo>
                    <a:lnTo>
                      <a:pt x="147" y="8"/>
                    </a:lnTo>
                    <a:lnTo>
                      <a:pt x="120" y="0"/>
                    </a:lnTo>
                    <a:lnTo>
                      <a:pt x="110" y="26"/>
                    </a:lnTo>
                    <a:lnTo>
                      <a:pt x="98" y="39"/>
                    </a:lnTo>
                    <a:lnTo>
                      <a:pt x="75" y="10"/>
                    </a:lnTo>
                    <a:lnTo>
                      <a:pt x="33" y="17"/>
                    </a:lnTo>
                    <a:lnTo>
                      <a:pt x="33" y="41"/>
                    </a:lnTo>
                    <a:lnTo>
                      <a:pt x="0" y="50"/>
                    </a:lnTo>
                    <a:lnTo>
                      <a:pt x="45" y="81"/>
                    </a:lnTo>
                    <a:lnTo>
                      <a:pt x="80" y="89"/>
                    </a:lnTo>
                    <a:lnTo>
                      <a:pt x="121" y="66"/>
                    </a:lnTo>
                    <a:lnTo>
                      <a:pt x="148" y="107"/>
                    </a:lnTo>
                    <a:lnTo>
                      <a:pt x="194" y="108"/>
                    </a:lnTo>
                    <a:lnTo>
                      <a:pt x="214" y="154"/>
                    </a:lnTo>
                    <a:lnTo>
                      <a:pt x="277" y="167"/>
                    </a:lnTo>
                    <a:lnTo>
                      <a:pt x="262" y="99"/>
                    </a:lnTo>
                    <a:lnTo>
                      <a:pt x="287" y="56"/>
                    </a:lnTo>
                    <a:lnTo>
                      <a:pt x="263" y="29"/>
                    </a:lnTo>
                    <a:lnTo>
                      <a:pt x="209" y="11"/>
                    </a:lnTo>
                    <a:lnTo>
                      <a:pt x="200" y="39"/>
                    </a:lnTo>
                    <a:lnTo>
                      <a:pt x="183" y="22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4" name="Freeform 23"/>
              <p:cNvSpPr>
                <a:spLocks/>
              </p:cNvSpPr>
              <p:nvPr/>
            </p:nvSpPr>
            <p:spPr bwMode="auto">
              <a:xfrm>
                <a:off x="3249" y="2334"/>
                <a:ext cx="307" cy="244"/>
              </a:xfrm>
              <a:custGeom>
                <a:avLst/>
                <a:gdLst>
                  <a:gd name="T0" fmla="*/ 130 w 307"/>
                  <a:gd name="T1" fmla="*/ 31 h 244"/>
                  <a:gd name="T2" fmla="*/ 171 w 307"/>
                  <a:gd name="T3" fmla="*/ 24 h 244"/>
                  <a:gd name="T4" fmla="*/ 192 w 307"/>
                  <a:gd name="T5" fmla="*/ 0 h 244"/>
                  <a:gd name="T6" fmla="*/ 226 w 307"/>
                  <a:gd name="T7" fmla="*/ 24 h 244"/>
                  <a:gd name="T8" fmla="*/ 266 w 307"/>
                  <a:gd name="T9" fmla="*/ 45 h 244"/>
                  <a:gd name="T10" fmla="*/ 307 w 307"/>
                  <a:gd name="T11" fmla="*/ 65 h 244"/>
                  <a:gd name="T12" fmla="*/ 290 w 307"/>
                  <a:gd name="T13" fmla="*/ 111 h 244"/>
                  <a:gd name="T14" fmla="*/ 232 w 307"/>
                  <a:gd name="T15" fmla="*/ 87 h 244"/>
                  <a:gd name="T16" fmla="*/ 180 w 307"/>
                  <a:gd name="T17" fmla="*/ 73 h 244"/>
                  <a:gd name="T18" fmla="*/ 192 w 307"/>
                  <a:gd name="T19" fmla="*/ 125 h 244"/>
                  <a:gd name="T20" fmla="*/ 242 w 307"/>
                  <a:gd name="T21" fmla="*/ 130 h 244"/>
                  <a:gd name="T22" fmla="*/ 265 w 307"/>
                  <a:gd name="T23" fmla="*/ 190 h 244"/>
                  <a:gd name="T24" fmla="*/ 271 w 307"/>
                  <a:gd name="T25" fmla="*/ 244 h 244"/>
                  <a:gd name="T26" fmla="*/ 228 w 307"/>
                  <a:gd name="T27" fmla="*/ 243 h 244"/>
                  <a:gd name="T28" fmla="*/ 184 w 307"/>
                  <a:gd name="T29" fmla="*/ 186 h 244"/>
                  <a:gd name="T30" fmla="*/ 147 w 307"/>
                  <a:gd name="T31" fmla="*/ 189 h 244"/>
                  <a:gd name="T32" fmla="*/ 142 w 307"/>
                  <a:gd name="T33" fmla="*/ 118 h 244"/>
                  <a:gd name="T34" fmla="*/ 97 w 307"/>
                  <a:gd name="T35" fmla="*/ 126 h 244"/>
                  <a:gd name="T36" fmla="*/ 60 w 307"/>
                  <a:gd name="T37" fmla="*/ 127 h 244"/>
                  <a:gd name="T38" fmla="*/ 63 w 307"/>
                  <a:gd name="T39" fmla="*/ 71 h 244"/>
                  <a:gd name="T40" fmla="*/ 16 w 307"/>
                  <a:gd name="T41" fmla="*/ 51 h 244"/>
                  <a:gd name="T42" fmla="*/ 0 w 307"/>
                  <a:gd name="T43" fmla="*/ 30 h 244"/>
                  <a:gd name="T44" fmla="*/ 32 w 307"/>
                  <a:gd name="T45" fmla="*/ 13 h 244"/>
                  <a:gd name="T46" fmla="*/ 88 w 307"/>
                  <a:gd name="T47" fmla="*/ 45 h 244"/>
                  <a:gd name="T48" fmla="*/ 87 w 307"/>
                  <a:gd name="T49" fmla="*/ 16 h 244"/>
                  <a:gd name="T50" fmla="*/ 120 w 307"/>
                  <a:gd name="T51" fmla="*/ 16 h 244"/>
                  <a:gd name="T52" fmla="*/ 130 w 307"/>
                  <a:gd name="T53" fmla="*/ 31 h 244"/>
                  <a:gd name="T54" fmla="*/ 130 w 307"/>
                  <a:gd name="T55" fmla="*/ 31 h 24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7"/>
                  <a:gd name="T85" fmla="*/ 0 h 244"/>
                  <a:gd name="T86" fmla="*/ 307 w 307"/>
                  <a:gd name="T87" fmla="*/ 244 h 24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7" h="244">
                    <a:moveTo>
                      <a:pt x="130" y="31"/>
                    </a:moveTo>
                    <a:lnTo>
                      <a:pt x="171" y="24"/>
                    </a:lnTo>
                    <a:lnTo>
                      <a:pt x="192" y="0"/>
                    </a:lnTo>
                    <a:lnTo>
                      <a:pt x="226" y="24"/>
                    </a:lnTo>
                    <a:lnTo>
                      <a:pt x="266" y="45"/>
                    </a:lnTo>
                    <a:lnTo>
                      <a:pt x="307" y="65"/>
                    </a:lnTo>
                    <a:lnTo>
                      <a:pt x="290" y="111"/>
                    </a:lnTo>
                    <a:lnTo>
                      <a:pt x="232" y="87"/>
                    </a:lnTo>
                    <a:lnTo>
                      <a:pt x="180" y="73"/>
                    </a:lnTo>
                    <a:lnTo>
                      <a:pt x="192" y="125"/>
                    </a:lnTo>
                    <a:lnTo>
                      <a:pt x="242" y="130"/>
                    </a:lnTo>
                    <a:lnTo>
                      <a:pt x="265" y="190"/>
                    </a:lnTo>
                    <a:lnTo>
                      <a:pt x="271" y="244"/>
                    </a:lnTo>
                    <a:lnTo>
                      <a:pt x="228" y="243"/>
                    </a:lnTo>
                    <a:lnTo>
                      <a:pt x="184" y="186"/>
                    </a:lnTo>
                    <a:lnTo>
                      <a:pt x="147" y="189"/>
                    </a:lnTo>
                    <a:lnTo>
                      <a:pt x="142" y="118"/>
                    </a:lnTo>
                    <a:lnTo>
                      <a:pt x="97" y="126"/>
                    </a:lnTo>
                    <a:lnTo>
                      <a:pt x="60" y="127"/>
                    </a:lnTo>
                    <a:lnTo>
                      <a:pt x="63" y="71"/>
                    </a:lnTo>
                    <a:lnTo>
                      <a:pt x="16" y="51"/>
                    </a:lnTo>
                    <a:lnTo>
                      <a:pt x="0" y="30"/>
                    </a:lnTo>
                    <a:lnTo>
                      <a:pt x="32" y="13"/>
                    </a:lnTo>
                    <a:lnTo>
                      <a:pt x="88" y="45"/>
                    </a:lnTo>
                    <a:lnTo>
                      <a:pt x="87" y="16"/>
                    </a:lnTo>
                    <a:lnTo>
                      <a:pt x="120" y="16"/>
                    </a:lnTo>
                    <a:lnTo>
                      <a:pt x="130" y="31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5" name="Freeform 24"/>
              <p:cNvSpPr>
                <a:spLocks/>
              </p:cNvSpPr>
              <p:nvPr/>
            </p:nvSpPr>
            <p:spPr bwMode="auto">
              <a:xfrm>
                <a:off x="3124" y="2813"/>
                <a:ext cx="461" cy="427"/>
              </a:xfrm>
              <a:custGeom>
                <a:avLst/>
                <a:gdLst>
                  <a:gd name="T0" fmla="*/ 195 w 461"/>
                  <a:gd name="T1" fmla="*/ 59 h 427"/>
                  <a:gd name="T2" fmla="*/ 257 w 461"/>
                  <a:gd name="T3" fmla="*/ 44 h 427"/>
                  <a:gd name="T4" fmla="*/ 292 w 461"/>
                  <a:gd name="T5" fmla="*/ 0 h 427"/>
                  <a:gd name="T6" fmla="*/ 341 w 461"/>
                  <a:gd name="T7" fmla="*/ 40 h 427"/>
                  <a:gd name="T8" fmla="*/ 401 w 461"/>
                  <a:gd name="T9" fmla="*/ 78 h 427"/>
                  <a:gd name="T10" fmla="*/ 461 w 461"/>
                  <a:gd name="T11" fmla="*/ 110 h 427"/>
                  <a:gd name="T12" fmla="*/ 431 w 461"/>
                  <a:gd name="T13" fmla="*/ 187 h 427"/>
                  <a:gd name="T14" fmla="*/ 346 w 461"/>
                  <a:gd name="T15" fmla="*/ 152 h 427"/>
                  <a:gd name="T16" fmla="*/ 269 w 461"/>
                  <a:gd name="T17" fmla="*/ 132 h 427"/>
                  <a:gd name="T18" fmla="*/ 285 w 461"/>
                  <a:gd name="T19" fmla="*/ 225 h 427"/>
                  <a:gd name="T20" fmla="*/ 358 w 461"/>
                  <a:gd name="T21" fmla="*/ 225 h 427"/>
                  <a:gd name="T22" fmla="*/ 386 w 461"/>
                  <a:gd name="T23" fmla="*/ 325 h 427"/>
                  <a:gd name="T24" fmla="*/ 390 w 461"/>
                  <a:gd name="T25" fmla="*/ 417 h 427"/>
                  <a:gd name="T26" fmla="*/ 330 w 461"/>
                  <a:gd name="T27" fmla="*/ 427 h 427"/>
                  <a:gd name="T28" fmla="*/ 270 w 461"/>
                  <a:gd name="T29" fmla="*/ 338 h 427"/>
                  <a:gd name="T30" fmla="*/ 219 w 461"/>
                  <a:gd name="T31" fmla="*/ 350 h 427"/>
                  <a:gd name="T32" fmla="*/ 212 w 461"/>
                  <a:gd name="T33" fmla="*/ 220 h 427"/>
                  <a:gd name="T34" fmla="*/ 148 w 461"/>
                  <a:gd name="T35" fmla="*/ 245 h 427"/>
                  <a:gd name="T36" fmla="*/ 94 w 461"/>
                  <a:gd name="T37" fmla="*/ 257 h 427"/>
                  <a:gd name="T38" fmla="*/ 96 w 461"/>
                  <a:gd name="T39" fmla="*/ 141 h 427"/>
                  <a:gd name="T40" fmla="*/ 25 w 461"/>
                  <a:gd name="T41" fmla="*/ 108 h 427"/>
                  <a:gd name="T42" fmla="*/ 0 w 461"/>
                  <a:gd name="T43" fmla="*/ 66 h 427"/>
                  <a:gd name="T44" fmla="*/ 46 w 461"/>
                  <a:gd name="T45" fmla="*/ 30 h 427"/>
                  <a:gd name="T46" fmla="*/ 133 w 461"/>
                  <a:gd name="T47" fmla="*/ 90 h 427"/>
                  <a:gd name="T48" fmla="*/ 131 w 461"/>
                  <a:gd name="T49" fmla="*/ 32 h 427"/>
                  <a:gd name="T50" fmla="*/ 180 w 461"/>
                  <a:gd name="T51" fmla="*/ 28 h 427"/>
                  <a:gd name="T52" fmla="*/ 195 w 461"/>
                  <a:gd name="T53" fmla="*/ 59 h 427"/>
                  <a:gd name="T54" fmla="*/ 195 w 461"/>
                  <a:gd name="T55" fmla="*/ 59 h 4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427"/>
                  <a:gd name="T86" fmla="*/ 461 w 461"/>
                  <a:gd name="T87" fmla="*/ 427 h 4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427">
                    <a:moveTo>
                      <a:pt x="195" y="59"/>
                    </a:moveTo>
                    <a:lnTo>
                      <a:pt x="257" y="44"/>
                    </a:lnTo>
                    <a:lnTo>
                      <a:pt x="292" y="0"/>
                    </a:lnTo>
                    <a:lnTo>
                      <a:pt x="341" y="40"/>
                    </a:lnTo>
                    <a:lnTo>
                      <a:pt x="401" y="78"/>
                    </a:lnTo>
                    <a:lnTo>
                      <a:pt x="461" y="110"/>
                    </a:lnTo>
                    <a:lnTo>
                      <a:pt x="431" y="187"/>
                    </a:lnTo>
                    <a:lnTo>
                      <a:pt x="346" y="152"/>
                    </a:lnTo>
                    <a:lnTo>
                      <a:pt x="269" y="132"/>
                    </a:lnTo>
                    <a:lnTo>
                      <a:pt x="285" y="225"/>
                    </a:lnTo>
                    <a:lnTo>
                      <a:pt x="358" y="225"/>
                    </a:lnTo>
                    <a:lnTo>
                      <a:pt x="386" y="325"/>
                    </a:lnTo>
                    <a:lnTo>
                      <a:pt x="390" y="417"/>
                    </a:lnTo>
                    <a:lnTo>
                      <a:pt x="330" y="427"/>
                    </a:lnTo>
                    <a:lnTo>
                      <a:pt x="270" y="338"/>
                    </a:lnTo>
                    <a:lnTo>
                      <a:pt x="219" y="350"/>
                    </a:lnTo>
                    <a:lnTo>
                      <a:pt x="212" y="220"/>
                    </a:lnTo>
                    <a:lnTo>
                      <a:pt x="148" y="245"/>
                    </a:lnTo>
                    <a:lnTo>
                      <a:pt x="94" y="257"/>
                    </a:lnTo>
                    <a:lnTo>
                      <a:pt x="96" y="141"/>
                    </a:lnTo>
                    <a:lnTo>
                      <a:pt x="25" y="108"/>
                    </a:lnTo>
                    <a:lnTo>
                      <a:pt x="0" y="66"/>
                    </a:lnTo>
                    <a:lnTo>
                      <a:pt x="46" y="30"/>
                    </a:lnTo>
                    <a:lnTo>
                      <a:pt x="133" y="90"/>
                    </a:lnTo>
                    <a:lnTo>
                      <a:pt x="131" y="32"/>
                    </a:lnTo>
                    <a:lnTo>
                      <a:pt x="180" y="28"/>
                    </a:lnTo>
                    <a:lnTo>
                      <a:pt x="195" y="59"/>
                    </a:lnTo>
                    <a:close/>
                  </a:path>
                </a:pathLst>
              </a:custGeom>
              <a:solidFill>
                <a:srgbClr val="96DE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6" name="Freeform 25"/>
              <p:cNvSpPr>
                <a:spLocks/>
              </p:cNvSpPr>
              <p:nvPr/>
            </p:nvSpPr>
            <p:spPr bwMode="auto">
              <a:xfrm>
                <a:off x="3235" y="1931"/>
                <a:ext cx="721" cy="1652"/>
              </a:xfrm>
              <a:custGeom>
                <a:avLst/>
                <a:gdLst>
                  <a:gd name="T0" fmla="*/ 450 w 721"/>
                  <a:gd name="T1" fmla="*/ 1262 h 1652"/>
                  <a:gd name="T2" fmla="*/ 574 w 721"/>
                  <a:gd name="T3" fmla="*/ 1115 h 1652"/>
                  <a:gd name="T4" fmla="*/ 654 w 721"/>
                  <a:gd name="T5" fmla="*/ 980 h 1652"/>
                  <a:gd name="T6" fmla="*/ 611 w 721"/>
                  <a:gd name="T7" fmla="*/ 1013 h 1652"/>
                  <a:gd name="T8" fmla="*/ 453 w 721"/>
                  <a:gd name="T9" fmla="*/ 1116 h 1652"/>
                  <a:gd name="T10" fmla="*/ 572 w 721"/>
                  <a:gd name="T11" fmla="*/ 749 h 1652"/>
                  <a:gd name="T12" fmla="*/ 721 w 721"/>
                  <a:gd name="T13" fmla="*/ 572 h 1652"/>
                  <a:gd name="T14" fmla="*/ 616 w 721"/>
                  <a:gd name="T15" fmla="*/ 670 h 1652"/>
                  <a:gd name="T16" fmla="*/ 532 w 721"/>
                  <a:gd name="T17" fmla="*/ 586 h 1652"/>
                  <a:gd name="T18" fmla="*/ 542 w 721"/>
                  <a:gd name="T19" fmla="*/ 728 h 1652"/>
                  <a:gd name="T20" fmla="*/ 450 w 721"/>
                  <a:gd name="T21" fmla="*/ 806 h 1652"/>
                  <a:gd name="T22" fmla="*/ 527 w 721"/>
                  <a:gd name="T23" fmla="*/ 486 h 1652"/>
                  <a:gd name="T24" fmla="*/ 650 w 721"/>
                  <a:gd name="T25" fmla="*/ 321 h 1652"/>
                  <a:gd name="T26" fmla="*/ 525 w 721"/>
                  <a:gd name="T27" fmla="*/ 452 h 1652"/>
                  <a:gd name="T28" fmla="*/ 449 w 721"/>
                  <a:gd name="T29" fmla="*/ 321 h 1652"/>
                  <a:gd name="T30" fmla="*/ 456 w 721"/>
                  <a:gd name="T31" fmla="*/ 262 h 1652"/>
                  <a:gd name="T32" fmla="*/ 453 w 721"/>
                  <a:gd name="T33" fmla="*/ 129 h 1652"/>
                  <a:gd name="T34" fmla="*/ 445 w 721"/>
                  <a:gd name="T35" fmla="*/ 167 h 1652"/>
                  <a:gd name="T36" fmla="*/ 377 w 721"/>
                  <a:gd name="T37" fmla="*/ 144 h 1652"/>
                  <a:gd name="T38" fmla="*/ 400 w 721"/>
                  <a:gd name="T39" fmla="*/ 8 h 1652"/>
                  <a:gd name="T40" fmla="*/ 308 w 721"/>
                  <a:gd name="T41" fmla="*/ 60 h 1652"/>
                  <a:gd name="T42" fmla="*/ 368 w 721"/>
                  <a:gd name="T43" fmla="*/ 182 h 1652"/>
                  <a:gd name="T44" fmla="*/ 322 w 721"/>
                  <a:gd name="T45" fmla="*/ 189 h 1652"/>
                  <a:gd name="T46" fmla="*/ 226 w 721"/>
                  <a:gd name="T47" fmla="*/ 188 h 1652"/>
                  <a:gd name="T48" fmla="*/ 393 w 721"/>
                  <a:gd name="T49" fmla="*/ 330 h 1652"/>
                  <a:gd name="T50" fmla="*/ 281 w 721"/>
                  <a:gd name="T51" fmla="*/ 382 h 1652"/>
                  <a:gd name="T52" fmla="*/ 248 w 721"/>
                  <a:gd name="T53" fmla="*/ 375 h 1652"/>
                  <a:gd name="T54" fmla="*/ 142 w 721"/>
                  <a:gd name="T55" fmla="*/ 383 h 1652"/>
                  <a:gd name="T56" fmla="*/ 217 w 721"/>
                  <a:gd name="T57" fmla="*/ 393 h 1652"/>
                  <a:gd name="T58" fmla="*/ 374 w 721"/>
                  <a:gd name="T59" fmla="*/ 587 h 1652"/>
                  <a:gd name="T60" fmla="*/ 272 w 721"/>
                  <a:gd name="T61" fmla="*/ 786 h 1652"/>
                  <a:gd name="T62" fmla="*/ 238 w 721"/>
                  <a:gd name="T63" fmla="*/ 660 h 1652"/>
                  <a:gd name="T64" fmla="*/ 168 w 721"/>
                  <a:gd name="T65" fmla="*/ 699 h 1652"/>
                  <a:gd name="T66" fmla="*/ 143 w 721"/>
                  <a:gd name="T67" fmla="*/ 688 h 1652"/>
                  <a:gd name="T68" fmla="*/ 0 w 721"/>
                  <a:gd name="T69" fmla="*/ 670 h 1652"/>
                  <a:gd name="T70" fmla="*/ 110 w 721"/>
                  <a:gd name="T71" fmla="*/ 739 h 1652"/>
                  <a:gd name="T72" fmla="*/ 244 w 721"/>
                  <a:gd name="T73" fmla="*/ 827 h 1652"/>
                  <a:gd name="T74" fmla="*/ 359 w 721"/>
                  <a:gd name="T75" fmla="*/ 1194 h 1652"/>
                  <a:gd name="T76" fmla="*/ 266 w 721"/>
                  <a:gd name="T77" fmla="*/ 1075 h 1652"/>
                  <a:gd name="T78" fmla="*/ 236 w 721"/>
                  <a:gd name="T79" fmla="*/ 1054 h 1652"/>
                  <a:gd name="T80" fmla="*/ 163 w 721"/>
                  <a:gd name="T81" fmla="*/ 1088 h 1652"/>
                  <a:gd name="T82" fmla="*/ 113 w 721"/>
                  <a:gd name="T83" fmla="*/ 1000 h 1652"/>
                  <a:gd name="T84" fmla="*/ 73 w 721"/>
                  <a:gd name="T85" fmla="*/ 1088 h 1652"/>
                  <a:gd name="T86" fmla="*/ 52 w 721"/>
                  <a:gd name="T87" fmla="*/ 1116 h 1652"/>
                  <a:gd name="T88" fmla="*/ 224 w 721"/>
                  <a:gd name="T89" fmla="*/ 1173 h 1652"/>
                  <a:gd name="T90" fmla="*/ 67 w 721"/>
                  <a:gd name="T91" fmla="*/ 1180 h 1652"/>
                  <a:gd name="T92" fmla="*/ 269 w 721"/>
                  <a:gd name="T93" fmla="*/ 1199 h 1652"/>
                  <a:gd name="T94" fmla="*/ 349 w 721"/>
                  <a:gd name="T95" fmla="*/ 1640 h 1652"/>
                  <a:gd name="T96" fmla="*/ 458 w 721"/>
                  <a:gd name="T97" fmla="*/ 1652 h 16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21"/>
                  <a:gd name="T148" fmla="*/ 0 h 1652"/>
                  <a:gd name="T149" fmla="*/ 721 w 721"/>
                  <a:gd name="T150" fmla="*/ 1652 h 165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21" h="1652">
                    <a:moveTo>
                      <a:pt x="458" y="1652"/>
                    </a:moveTo>
                    <a:lnTo>
                      <a:pt x="450" y="1262"/>
                    </a:lnTo>
                    <a:lnTo>
                      <a:pt x="517" y="1146"/>
                    </a:lnTo>
                    <a:lnTo>
                      <a:pt x="574" y="1115"/>
                    </a:lnTo>
                    <a:lnTo>
                      <a:pt x="626" y="1047"/>
                    </a:lnTo>
                    <a:lnTo>
                      <a:pt x="654" y="980"/>
                    </a:lnTo>
                    <a:lnTo>
                      <a:pt x="648" y="957"/>
                    </a:lnTo>
                    <a:lnTo>
                      <a:pt x="611" y="1013"/>
                    </a:lnTo>
                    <a:lnTo>
                      <a:pt x="571" y="1061"/>
                    </a:lnTo>
                    <a:lnTo>
                      <a:pt x="453" y="1116"/>
                    </a:lnTo>
                    <a:lnTo>
                      <a:pt x="453" y="900"/>
                    </a:lnTo>
                    <a:lnTo>
                      <a:pt x="572" y="749"/>
                    </a:lnTo>
                    <a:lnTo>
                      <a:pt x="650" y="663"/>
                    </a:lnTo>
                    <a:lnTo>
                      <a:pt x="721" y="572"/>
                    </a:lnTo>
                    <a:lnTo>
                      <a:pt x="695" y="561"/>
                    </a:lnTo>
                    <a:lnTo>
                      <a:pt x="616" y="670"/>
                    </a:lnTo>
                    <a:lnTo>
                      <a:pt x="573" y="707"/>
                    </a:lnTo>
                    <a:lnTo>
                      <a:pt x="532" y="586"/>
                    </a:lnTo>
                    <a:lnTo>
                      <a:pt x="534" y="623"/>
                    </a:lnTo>
                    <a:lnTo>
                      <a:pt x="542" y="728"/>
                    </a:lnTo>
                    <a:lnTo>
                      <a:pt x="516" y="755"/>
                    </a:lnTo>
                    <a:lnTo>
                      <a:pt x="450" y="806"/>
                    </a:lnTo>
                    <a:lnTo>
                      <a:pt x="448" y="590"/>
                    </a:lnTo>
                    <a:lnTo>
                      <a:pt x="527" y="486"/>
                    </a:lnTo>
                    <a:lnTo>
                      <a:pt x="587" y="407"/>
                    </a:lnTo>
                    <a:lnTo>
                      <a:pt x="650" y="321"/>
                    </a:lnTo>
                    <a:lnTo>
                      <a:pt x="608" y="352"/>
                    </a:lnTo>
                    <a:lnTo>
                      <a:pt x="525" y="452"/>
                    </a:lnTo>
                    <a:lnTo>
                      <a:pt x="446" y="492"/>
                    </a:lnTo>
                    <a:lnTo>
                      <a:pt x="449" y="321"/>
                    </a:lnTo>
                    <a:lnTo>
                      <a:pt x="517" y="223"/>
                    </a:lnTo>
                    <a:lnTo>
                      <a:pt x="456" y="262"/>
                    </a:lnTo>
                    <a:lnTo>
                      <a:pt x="465" y="187"/>
                    </a:lnTo>
                    <a:lnTo>
                      <a:pt x="453" y="129"/>
                    </a:lnTo>
                    <a:lnTo>
                      <a:pt x="427" y="102"/>
                    </a:lnTo>
                    <a:lnTo>
                      <a:pt x="445" y="167"/>
                    </a:lnTo>
                    <a:lnTo>
                      <a:pt x="417" y="284"/>
                    </a:lnTo>
                    <a:lnTo>
                      <a:pt x="377" y="144"/>
                    </a:lnTo>
                    <a:lnTo>
                      <a:pt x="423" y="0"/>
                    </a:lnTo>
                    <a:lnTo>
                      <a:pt x="400" y="8"/>
                    </a:lnTo>
                    <a:lnTo>
                      <a:pt x="354" y="124"/>
                    </a:lnTo>
                    <a:lnTo>
                      <a:pt x="308" y="60"/>
                    </a:lnTo>
                    <a:lnTo>
                      <a:pt x="291" y="88"/>
                    </a:lnTo>
                    <a:lnTo>
                      <a:pt x="368" y="182"/>
                    </a:lnTo>
                    <a:lnTo>
                      <a:pt x="387" y="273"/>
                    </a:lnTo>
                    <a:lnTo>
                      <a:pt x="322" y="189"/>
                    </a:lnTo>
                    <a:lnTo>
                      <a:pt x="258" y="169"/>
                    </a:lnTo>
                    <a:lnTo>
                      <a:pt x="226" y="188"/>
                    </a:lnTo>
                    <a:lnTo>
                      <a:pt x="308" y="202"/>
                    </a:lnTo>
                    <a:lnTo>
                      <a:pt x="393" y="330"/>
                    </a:lnTo>
                    <a:lnTo>
                      <a:pt x="388" y="487"/>
                    </a:lnTo>
                    <a:lnTo>
                      <a:pt x="281" y="382"/>
                    </a:lnTo>
                    <a:lnTo>
                      <a:pt x="251" y="275"/>
                    </a:lnTo>
                    <a:lnTo>
                      <a:pt x="248" y="375"/>
                    </a:lnTo>
                    <a:lnTo>
                      <a:pt x="188" y="362"/>
                    </a:lnTo>
                    <a:lnTo>
                      <a:pt x="142" y="383"/>
                    </a:lnTo>
                    <a:lnTo>
                      <a:pt x="122" y="397"/>
                    </a:lnTo>
                    <a:lnTo>
                      <a:pt x="217" y="393"/>
                    </a:lnTo>
                    <a:lnTo>
                      <a:pt x="290" y="440"/>
                    </a:lnTo>
                    <a:lnTo>
                      <a:pt x="374" y="587"/>
                    </a:lnTo>
                    <a:lnTo>
                      <a:pt x="368" y="862"/>
                    </a:lnTo>
                    <a:lnTo>
                      <a:pt x="272" y="786"/>
                    </a:lnTo>
                    <a:lnTo>
                      <a:pt x="258" y="647"/>
                    </a:lnTo>
                    <a:lnTo>
                      <a:pt x="238" y="660"/>
                    </a:lnTo>
                    <a:lnTo>
                      <a:pt x="243" y="765"/>
                    </a:lnTo>
                    <a:lnTo>
                      <a:pt x="168" y="699"/>
                    </a:lnTo>
                    <a:lnTo>
                      <a:pt x="139" y="579"/>
                    </a:lnTo>
                    <a:lnTo>
                      <a:pt x="143" y="688"/>
                    </a:lnTo>
                    <a:lnTo>
                      <a:pt x="111" y="706"/>
                    </a:lnTo>
                    <a:lnTo>
                      <a:pt x="0" y="670"/>
                    </a:lnTo>
                    <a:lnTo>
                      <a:pt x="40" y="702"/>
                    </a:lnTo>
                    <a:lnTo>
                      <a:pt x="110" y="739"/>
                    </a:lnTo>
                    <a:lnTo>
                      <a:pt x="152" y="732"/>
                    </a:lnTo>
                    <a:lnTo>
                      <a:pt x="244" y="827"/>
                    </a:lnTo>
                    <a:lnTo>
                      <a:pt x="360" y="981"/>
                    </a:lnTo>
                    <a:lnTo>
                      <a:pt x="359" y="1194"/>
                    </a:lnTo>
                    <a:lnTo>
                      <a:pt x="285" y="1157"/>
                    </a:lnTo>
                    <a:lnTo>
                      <a:pt x="266" y="1075"/>
                    </a:lnTo>
                    <a:lnTo>
                      <a:pt x="220" y="977"/>
                    </a:lnTo>
                    <a:lnTo>
                      <a:pt x="236" y="1054"/>
                    </a:lnTo>
                    <a:lnTo>
                      <a:pt x="249" y="1132"/>
                    </a:lnTo>
                    <a:lnTo>
                      <a:pt x="163" y="1088"/>
                    </a:lnTo>
                    <a:lnTo>
                      <a:pt x="130" y="973"/>
                    </a:lnTo>
                    <a:lnTo>
                      <a:pt x="113" y="1000"/>
                    </a:lnTo>
                    <a:lnTo>
                      <a:pt x="130" y="1073"/>
                    </a:lnTo>
                    <a:lnTo>
                      <a:pt x="73" y="1088"/>
                    </a:lnTo>
                    <a:lnTo>
                      <a:pt x="10" y="1033"/>
                    </a:lnTo>
                    <a:lnTo>
                      <a:pt x="52" y="1116"/>
                    </a:lnTo>
                    <a:lnTo>
                      <a:pt x="139" y="1121"/>
                    </a:lnTo>
                    <a:lnTo>
                      <a:pt x="224" y="1173"/>
                    </a:lnTo>
                    <a:lnTo>
                      <a:pt x="175" y="1202"/>
                    </a:lnTo>
                    <a:lnTo>
                      <a:pt x="67" y="1180"/>
                    </a:lnTo>
                    <a:lnTo>
                      <a:pt x="155" y="1221"/>
                    </a:lnTo>
                    <a:lnTo>
                      <a:pt x="269" y="1199"/>
                    </a:lnTo>
                    <a:lnTo>
                      <a:pt x="354" y="1295"/>
                    </a:lnTo>
                    <a:lnTo>
                      <a:pt x="349" y="1640"/>
                    </a:lnTo>
                    <a:lnTo>
                      <a:pt x="458" y="165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7" name="Freeform 26"/>
              <p:cNvSpPr>
                <a:spLocks/>
              </p:cNvSpPr>
              <p:nvPr/>
            </p:nvSpPr>
            <p:spPr bwMode="auto">
              <a:xfrm>
                <a:off x="3698" y="2055"/>
                <a:ext cx="148" cy="146"/>
              </a:xfrm>
              <a:custGeom>
                <a:avLst/>
                <a:gdLst>
                  <a:gd name="T0" fmla="*/ 0 w 148"/>
                  <a:gd name="T1" fmla="*/ 144 h 146"/>
                  <a:gd name="T2" fmla="*/ 55 w 148"/>
                  <a:gd name="T3" fmla="*/ 78 h 146"/>
                  <a:gd name="T4" fmla="*/ 94 w 148"/>
                  <a:gd name="T5" fmla="*/ 11 h 146"/>
                  <a:gd name="T6" fmla="*/ 116 w 148"/>
                  <a:gd name="T7" fmla="*/ 0 h 146"/>
                  <a:gd name="T8" fmla="*/ 103 w 148"/>
                  <a:gd name="T9" fmla="*/ 23 h 146"/>
                  <a:gd name="T10" fmla="*/ 72 w 148"/>
                  <a:gd name="T11" fmla="*/ 71 h 146"/>
                  <a:gd name="T12" fmla="*/ 118 w 148"/>
                  <a:gd name="T13" fmla="*/ 57 h 146"/>
                  <a:gd name="T14" fmla="*/ 148 w 148"/>
                  <a:gd name="T15" fmla="*/ 38 h 146"/>
                  <a:gd name="T16" fmla="*/ 145 w 148"/>
                  <a:gd name="T17" fmla="*/ 59 h 146"/>
                  <a:gd name="T18" fmla="*/ 131 w 148"/>
                  <a:gd name="T19" fmla="*/ 70 h 146"/>
                  <a:gd name="T20" fmla="*/ 87 w 148"/>
                  <a:gd name="T21" fmla="*/ 86 h 146"/>
                  <a:gd name="T22" fmla="*/ 62 w 148"/>
                  <a:gd name="T23" fmla="*/ 92 h 146"/>
                  <a:gd name="T24" fmla="*/ 37 w 148"/>
                  <a:gd name="T25" fmla="*/ 126 h 146"/>
                  <a:gd name="T26" fmla="*/ 59 w 148"/>
                  <a:gd name="T27" fmla="*/ 128 h 146"/>
                  <a:gd name="T28" fmla="*/ 85 w 148"/>
                  <a:gd name="T29" fmla="*/ 115 h 146"/>
                  <a:gd name="T30" fmla="*/ 84 w 148"/>
                  <a:gd name="T31" fmla="*/ 136 h 146"/>
                  <a:gd name="T32" fmla="*/ 60 w 148"/>
                  <a:gd name="T33" fmla="*/ 146 h 146"/>
                  <a:gd name="T34" fmla="*/ 25 w 148"/>
                  <a:gd name="T35" fmla="*/ 143 h 146"/>
                  <a:gd name="T36" fmla="*/ 0 w 148"/>
                  <a:gd name="T37" fmla="*/ 144 h 146"/>
                  <a:gd name="T38" fmla="*/ 0 w 148"/>
                  <a:gd name="T39" fmla="*/ 144 h 1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8"/>
                  <a:gd name="T61" fmla="*/ 0 h 146"/>
                  <a:gd name="T62" fmla="*/ 148 w 148"/>
                  <a:gd name="T63" fmla="*/ 146 h 14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8" h="146">
                    <a:moveTo>
                      <a:pt x="0" y="144"/>
                    </a:moveTo>
                    <a:lnTo>
                      <a:pt x="55" y="78"/>
                    </a:lnTo>
                    <a:lnTo>
                      <a:pt x="94" y="11"/>
                    </a:lnTo>
                    <a:lnTo>
                      <a:pt x="116" y="0"/>
                    </a:lnTo>
                    <a:lnTo>
                      <a:pt x="103" y="23"/>
                    </a:lnTo>
                    <a:lnTo>
                      <a:pt x="72" y="71"/>
                    </a:lnTo>
                    <a:lnTo>
                      <a:pt x="118" y="57"/>
                    </a:lnTo>
                    <a:lnTo>
                      <a:pt x="148" y="38"/>
                    </a:lnTo>
                    <a:lnTo>
                      <a:pt x="145" y="59"/>
                    </a:lnTo>
                    <a:lnTo>
                      <a:pt x="131" y="70"/>
                    </a:lnTo>
                    <a:lnTo>
                      <a:pt x="87" y="86"/>
                    </a:lnTo>
                    <a:lnTo>
                      <a:pt x="62" y="92"/>
                    </a:lnTo>
                    <a:lnTo>
                      <a:pt x="37" y="126"/>
                    </a:lnTo>
                    <a:lnTo>
                      <a:pt x="59" y="128"/>
                    </a:lnTo>
                    <a:lnTo>
                      <a:pt x="85" y="115"/>
                    </a:lnTo>
                    <a:lnTo>
                      <a:pt x="84" y="136"/>
                    </a:lnTo>
                    <a:lnTo>
                      <a:pt x="60" y="146"/>
                    </a:lnTo>
                    <a:lnTo>
                      <a:pt x="25" y="143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8" name="Freeform 27"/>
              <p:cNvSpPr>
                <a:spLocks/>
              </p:cNvSpPr>
              <p:nvPr/>
            </p:nvSpPr>
            <p:spPr bwMode="auto">
              <a:xfrm>
                <a:off x="3688" y="2043"/>
                <a:ext cx="64" cy="105"/>
              </a:xfrm>
              <a:custGeom>
                <a:avLst/>
                <a:gdLst>
                  <a:gd name="T0" fmla="*/ 0 w 64"/>
                  <a:gd name="T1" fmla="*/ 105 h 105"/>
                  <a:gd name="T2" fmla="*/ 41 w 64"/>
                  <a:gd name="T3" fmla="*/ 43 h 105"/>
                  <a:gd name="T4" fmla="*/ 64 w 64"/>
                  <a:gd name="T5" fmla="*/ 0 h 105"/>
                  <a:gd name="T6" fmla="*/ 0 w 64"/>
                  <a:gd name="T7" fmla="*/ 105 h 105"/>
                  <a:gd name="T8" fmla="*/ 0 w 64"/>
                  <a:gd name="T9" fmla="*/ 105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05"/>
                  <a:gd name="T17" fmla="*/ 64 w 64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05">
                    <a:moveTo>
                      <a:pt x="0" y="105"/>
                    </a:moveTo>
                    <a:lnTo>
                      <a:pt x="41" y="43"/>
                    </a:lnTo>
                    <a:lnTo>
                      <a:pt x="64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29" name="Freeform 28"/>
              <p:cNvSpPr>
                <a:spLocks/>
              </p:cNvSpPr>
              <p:nvPr/>
            </p:nvSpPr>
            <p:spPr bwMode="auto">
              <a:xfrm>
                <a:off x="3663" y="1888"/>
                <a:ext cx="100" cy="249"/>
              </a:xfrm>
              <a:custGeom>
                <a:avLst/>
                <a:gdLst>
                  <a:gd name="T0" fmla="*/ 60 w 100"/>
                  <a:gd name="T1" fmla="*/ 186 h 249"/>
                  <a:gd name="T2" fmla="*/ 40 w 100"/>
                  <a:gd name="T3" fmla="*/ 202 h 249"/>
                  <a:gd name="T4" fmla="*/ 27 w 100"/>
                  <a:gd name="T5" fmla="*/ 124 h 249"/>
                  <a:gd name="T6" fmla="*/ 55 w 100"/>
                  <a:gd name="T7" fmla="*/ 72 h 249"/>
                  <a:gd name="T8" fmla="*/ 100 w 100"/>
                  <a:gd name="T9" fmla="*/ 55 h 249"/>
                  <a:gd name="T10" fmla="*/ 74 w 100"/>
                  <a:gd name="T11" fmla="*/ 49 h 249"/>
                  <a:gd name="T12" fmla="*/ 45 w 100"/>
                  <a:gd name="T13" fmla="*/ 66 h 249"/>
                  <a:gd name="T14" fmla="*/ 56 w 100"/>
                  <a:gd name="T15" fmla="*/ 24 h 249"/>
                  <a:gd name="T16" fmla="*/ 41 w 100"/>
                  <a:gd name="T17" fmla="*/ 0 h 249"/>
                  <a:gd name="T18" fmla="*/ 42 w 100"/>
                  <a:gd name="T19" fmla="*/ 31 h 249"/>
                  <a:gd name="T20" fmla="*/ 19 w 100"/>
                  <a:gd name="T21" fmla="*/ 107 h 249"/>
                  <a:gd name="T22" fmla="*/ 13 w 100"/>
                  <a:gd name="T23" fmla="*/ 85 h 249"/>
                  <a:gd name="T24" fmla="*/ 0 w 100"/>
                  <a:gd name="T25" fmla="*/ 70 h 249"/>
                  <a:gd name="T26" fmla="*/ 10 w 100"/>
                  <a:gd name="T27" fmla="*/ 123 h 249"/>
                  <a:gd name="T28" fmla="*/ 26 w 100"/>
                  <a:gd name="T29" fmla="*/ 227 h 249"/>
                  <a:gd name="T30" fmla="*/ 32 w 100"/>
                  <a:gd name="T31" fmla="*/ 249 h 249"/>
                  <a:gd name="T32" fmla="*/ 70 w 100"/>
                  <a:gd name="T33" fmla="*/ 207 h 249"/>
                  <a:gd name="T34" fmla="*/ 87 w 100"/>
                  <a:gd name="T35" fmla="*/ 155 h 249"/>
                  <a:gd name="T36" fmla="*/ 60 w 100"/>
                  <a:gd name="T37" fmla="*/ 186 h 249"/>
                  <a:gd name="T38" fmla="*/ 60 w 100"/>
                  <a:gd name="T39" fmla="*/ 186 h 24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0"/>
                  <a:gd name="T61" fmla="*/ 0 h 249"/>
                  <a:gd name="T62" fmla="*/ 100 w 100"/>
                  <a:gd name="T63" fmla="*/ 249 h 24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0" h="249">
                    <a:moveTo>
                      <a:pt x="60" y="186"/>
                    </a:moveTo>
                    <a:lnTo>
                      <a:pt x="40" y="202"/>
                    </a:lnTo>
                    <a:lnTo>
                      <a:pt x="27" y="124"/>
                    </a:lnTo>
                    <a:lnTo>
                      <a:pt x="55" y="72"/>
                    </a:lnTo>
                    <a:lnTo>
                      <a:pt x="100" y="55"/>
                    </a:lnTo>
                    <a:lnTo>
                      <a:pt x="74" y="49"/>
                    </a:lnTo>
                    <a:lnTo>
                      <a:pt x="45" y="66"/>
                    </a:lnTo>
                    <a:lnTo>
                      <a:pt x="56" y="24"/>
                    </a:lnTo>
                    <a:lnTo>
                      <a:pt x="41" y="0"/>
                    </a:lnTo>
                    <a:lnTo>
                      <a:pt x="42" y="31"/>
                    </a:lnTo>
                    <a:lnTo>
                      <a:pt x="19" y="107"/>
                    </a:lnTo>
                    <a:lnTo>
                      <a:pt x="13" y="85"/>
                    </a:lnTo>
                    <a:lnTo>
                      <a:pt x="0" y="70"/>
                    </a:lnTo>
                    <a:lnTo>
                      <a:pt x="10" y="123"/>
                    </a:lnTo>
                    <a:lnTo>
                      <a:pt x="26" y="227"/>
                    </a:lnTo>
                    <a:lnTo>
                      <a:pt x="32" y="249"/>
                    </a:lnTo>
                    <a:lnTo>
                      <a:pt x="70" y="207"/>
                    </a:lnTo>
                    <a:lnTo>
                      <a:pt x="87" y="155"/>
                    </a:lnTo>
                    <a:lnTo>
                      <a:pt x="60" y="18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0" name="Freeform 29"/>
              <p:cNvSpPr>
                <a:spLocks/>
              </p:cNvSpPr>
              <p:nvPr/>
            </p:nvSpPr>
            <p:spPr bwMode="auto">
              <a:xfrm>
                <a:off x="3565" y="1931"/>
                <a:ext cx="50" cy="120"/>
              </a:xfrm>
              <a:custGeom>
                <a:avLst/>
                <a:gdLst>
                  <a:gd name="T0" fmla="*/ 50 w 50"/>
                  <a:gd name="T1" fmla="*/ 95 h 120"/>
                  <a:gd name="T2" fmla="*/ 39 w 50"/>
                  <a:gd name="T3" fmla="*/ 37 h 120"/>
                  <a:gd name="T4" fmla="*/ 10 w 50"/>
                  <a:gd name="T5" fmla="*/ 0 h 120"/>
                  <a:gd name="T6" fmla="*/ 0 w 50"/>
                  <a:gd name="T7" fmla="*/ 14 h 120"/>
                  <a:gd name="T8" fmla="*/ 21 w 50"/>
                  <a:gd name="T9" fmla="*/ 39 h 120"/>
                  <a:gd name="T10" fmla="*/ 40 w 50"/>
                  <a:gd name="T11" fmla="*/ 120 h 120"/>
                  <a:gd name="T12" fmla="*/ 50 w 50"/>
                  <a:gd name="T13" fmla="*/ 95 h 120"/>
                  <a:gd name="T14" fmla="*/ 50 w 50"/>
                  <a:gd name="T15" fmla="*/ 95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"/>
                  <a:gd name="T25" fmla="*/ 0 h 120"/>
                  <a:gd name="T26" fmla="*/ 50 w 5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" h="120">
                    <a:moveTo>
                      <a:pt x="50" y="95"/>
                    </a:moveTo>
                    <a:lnTo>
                      <a:pt x="39" y="37"/>
                    </a:lnTo>
                    <a:lnTo>
                      <a:pt x="10" y="0"/>
                    </a:lnTo>
                    <a:lnTo>
                      <a:pt x="0" y="14"/>
                    </a:lnTo>
                    <a:lnTo>
                      <a:pt x="21" y="39"/>
                    </a:lnTo>
                    <a:lnTo>
                      <a:pt x="40" y="120"/>
                    </a:lnTo>
                    <a:lnTo>
                      <a:pt x="50" y="9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1" name="Freeform 30"/>
              <p:cNvSpPr>
                <a:spLocks/>
              </p:cNvSpPr>
              <p:nvPr/>
            </p:nvSpPr>
            <p:spPr bwMode="auto">
              <a:xfrm>
                <a:off x="3484" y="1921"/>
                <a:ext cx="78" cy="120"/>
              </a:xfrm>
              <a:custGeom>
                <a:avLst/>
                <a:gdLst>
                  <a:gd name="T0" fmla="*/ 66 w 78"/>
                  <a:gd name="T1" fmla="*/ 87 h 120"/>
                  <a:gd name="T2" fmla="*/ 62 w 78"/>
                  <a:gd name="T3" fmla="*/ 37 h 120"/>
                  <a:gd name="T4" fmla="*/ 45 w 78"/>
                  <a:gd name="T5" fmla="*/ 0 h 120"/>
                  <a:gd name="T6" fmla="*/ 30 w 78"/>
                  <a:gd name="T7" fmla="*/ 13 h 120"/>
                  <a:gd name="T8" fmla="*/ 44 w 78"/>
                  <a:gd name="T9" fmla="*/ 26 h 120"/>
                  <a:gd name="T10" fmla="*/ 46 w 78"/>
                  <a:gd name="T11" fmla="*/ 82 h 120"/>
                  <a:gd name="T12" fmla="*/ 10 w 78"/>
                  <a:gd name="T13" fmla="*/ 58 h 120"/>
                  <a:gd name="T14" fmla="*/ 0 w 78"/>
                  <a:gd name="T15" fmla="*/ 79 h 120"/>
                  <a:gd name="T16" fmla="*/ 78 w 78"/>
                  <a:gd name="T17" fmla="*/ 120 h 120"/>
                  <a:gd name="T18" fmla="*/ 66 w 78"/>
                  <a:gd name="T19" fmla="*/ 87 h 120"/>
                  <a:gd name="T20" fmla="*/ 66 w 78"/>
                  <a:gd name="T21" fmla="*/ 87 h 1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"/>
                  <a:gd name="T34" fmla="*/ 0 h 120"/>
                  <a:gd name="T35" fmla="*/ 78 w 78"/>
                  <a:gd name="T36" fmla="*/ 120 h 1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" h="120">
                    <a:moveTo>
                      <a:pt x="66" y="87"/>
                    </a:moveTo>
                    <a:lnTo>
                      <a:pt x="62" y="37"/>
                    </a:lnTo>
                    <a:lnTo>
                      <a:pt x="45" y="0"/>
                    </a:lnTo>
                    <a:lnTo>
                      <a:pt x="30" y="13"/>
                    </a:lnTo>
                    <a:lnTo>
                      <a:pt x="44" y="26"/>
                    </a:lnTo>
                    <a:lnTo>
                      <a:pt x="46" y="82"/>
                    </a:lnTo>
                    <a:lnTo>
                      <a:pt x="10" y="58"/>
                    </a:lnTo>
                    <a:lnTo>
                      <a:pt x="0" y="79"/>
                    </a:lnTo>
                    <a:lnTo>
                      <a:pt x="78" y="120"/>
                    </a:lnTo>
                    <a:lnTo>
                      <a:pt x="66" y="87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2" name="Freeform 31"/>
              <p:cNvSpPr>
                <a:spLocks/>
              </p:cNvSpPr>
              <p:nvPr/>
            </p:nvSpPr>
            <p:spPr bwMode="auto">
              <a:xfrm>
                <a:off x="3438" y="2032"/>
                <a:ext cx="117" cy="122"/>
              </a:xfrm>
              <a:custGeom>
                <a:avLst/>
                <a:gdLst>
                  <a:gd name="T0" fmla="*/ 117 w 117"/>
                  <a:gd name="T1" fmla="*/ 102 h 122"/>
                  <a:gd name="T2" fmla="*/ 104 w 117"/>
                  <a:gd name="T3" fmla="*/ 47 h 122"/>
                  <a:gd name="T4" fmla="*/ 83 w 117"/>
                  <a:gd name="T5" fmla="*/ 27 h 122"/>
                  <a:gd name="T6" fmla="*/ 94 w 117"/>
                  <a:gd name="T7" fmla="*/ 80 h 122"/>
                  <a:gd name="T8" fmla="*/ 61 w 117"/>
                  <a:gd name="T9" fmla="*/ 78 h 122"/>
                  <a:gd name="T10" fmla="*/ 41 w 117"/>
                  <a:gd name="T11" fmla="*/ 13 h 122"/>
                  <a:gd name="T12" fmla="*/ 20 w 117"/>
                  <a:gd name="T13" fmla="*/ 0 h 122"/>
                  <a:gd name="T14" fmla="*/ 38 w 117"/>
                  <a:gd name="T15" fmla="*/ 54 h 122"/>
                  <a:gd name="T16" fmla="*/ 0 w 117"/>
                  <a:gd name="T17" fmla="*/ 48 h 122"/>
                  <a:gd name="T18" fmla="*/ 7 w 117"/>
                  <a:gd name="T19" fmla="*/ 67 h 122"/>
                  <a:gd name="T20" fmla="*/ 40 w 117"/>
                  <a:gd name="T21" fmla="*/ 81 h 122"/>
                  <a:gd name="T22" fmla="*/ 73 w 117"/>
                  <a:gd name="T23" fmla="*/ 100 h 122"/>
                  <a:gd name="T24" fmla="*/ 49 w 117"/>
                  <a:gd name="T25" fmla="*/ 111 h 122"/>
                  <a:gd name="T26" fmla="*/ 59 w 117"/>
                  <a:gd name="T27" fmla="*/ 122 h 122"/>
                  <a:gd name="T28" fmla="*/ 117 w 117"/>
                  <a:gd name="T29" fmla="*/ 102 h 122"/>
                  <a:gd name="T30" fmla="*/ 117 w 117"/>
                  <a:gd name="T31" fmla="*/ 102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7"/>
                  <a:gd name="T49" fmla="*/ 0 h 122"/>
                  <a:gd name="T50" fmla="*/ 117 w 117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7" h="122">
                    <a:moveTo>
                      <a:pt x="117" y="102"/>
                    </a:moveTo>
                    <a:lnTo>
                      <a:pt x="104" y="47"/>
                    </a:lnTo>
                    <a:lnTo>
                      <a:pt x="83" y="27"/>
                    </a:lnTo>
                    <a:lnTo>
                      <a:pt x="94" y="80"/>
                    </a:lnTo>
                    <a:lnTo>
                      <a:pt x="61" y="78"/>
                    </a:lnTo>
                    <a:lnTo>
                      <a:pt x="41" y="13"/>
                    </a:lnTo>
                    <a:lnTo>
                      <a:pt x="20" y="0"/>
                    </a:lnTo>
                    <a:lnTo>
                      <a:pt x="38" y="54"/>
                    </a:lnTo>
                    <a:lnTo>
                      <a:pt x="0" y="48"/>
                    </a:lnTo>
                    <a:lnTo>
                      <a:pt x="7" y="67"/>
                    </a:lnTo>
                    <a:lnTo>
                      <a:pt x="40" y="81"/>
                    </a:lnTo>
                    <a:lnTo>
                      <a:pt x="73" y="100"/>
                    </a:lnTo>
                    <a:lnTo>
                      <a:pt x="49" y="111"/>
                    </a:lnTo>
                    <a:lnTo>
                      <a:pt x="59" y="122"/>
                    </a:lnTo>
                    <a:lnTo>
                      <a:pt x="117" y="10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3" name="Freeform 32"/>
              <p:cNvSpPr>
                <a:spLocks/>
              </p:cNvSpPr>
              <p:nvPr/>
            </p:nvSpPr>
            <p:spPr bwMode="auto">
              <a:xfrm>
                <a:off x="3426" y="2174"/>
                <a:ext cx="72" cy="124"/>
              </a:xfrm>
              <a:custGeom>
                <a:avLst/>
                <a:gdLst>
                  <a:gd name="T0" fmla="*/ 68 w 72"/>
                  <a:gd name="T1" fmla="*/ 90 h 124"/>
                  <a:gd name="T2" fmla="*/ 38 w 72"/>
                  <a:gd name="T3" fmla="*/ 0 h 124"/>
                  <a:gd name="T4" fmla="*/ 25 w 72"/>
                  <a:gd name="T5" fmla="*/ 3 h 124"/>
                  <a:gd name="T6" fmla="*/ 44 w 72"/>
                  <a:gd name="T7" fmla="*/ 51 h 124"/>
                  <a:gd name="T8" fmla="*/ 12 w 72"/>
                  <a:gd name="T9" fmla="*/ 18 h 124"/>
                  <a:gd name="T10" fmla="*/ 0 w 72"/>
                  <a:gd name="T11" fmla="*/ 25 h 124"/>
                  <a:gd name="T12" fmla="*/ 34 w 72"/>
                  <a:gd name="T13" fmla="*/ 69 h 124"/>
                  <a:gd name="T14" fmla="*/ 72 w 72"/>
                  <a:gd name="T15" fmla="*/ 124 h 124"/>
                  <a:gd name="T16" fmla="*/ 68 w 72"/>
                  <a:gd name="T17" fmla="*/ 90 h 124"/>
                  <a:gd name="T18" fmla="*/ 68 w 72"/>
                  <a:gd name="T19" fmla="*/ 90 h 1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124"/>
                  <a:gd name="T32" fmla="*/ 72 w 72"/>
                  <a:gd name="T33" fmla="*/ 124 h 1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124">
                    <a:moveTo>
                      <a:pt x="68" y="90"/>
                    </a:moveTo>
                    <a:lnTo>
                      <a:pt x="38" y="0"/>
                    </a:lnTo>
                    <a:lnTo>
                      <a:pt x="25" y="3"/>
                    </a:lnTo>
                    <a:lnTo>
                      <a:pt x="44" y="51"/>
                    </a:lnTo>
                    <a:lnTo>
                      <a:pt x="12" y="18"/>
                    </a:lnTo>
                    <a:lnTo>
                      <a:pt x="0" y="25"/>
                    </a:lnTo>
                    <a:lnTo>
                      <a:pt x="34" y="69"/>
                    </a:lnTo>
                    <a:lnTo>
                      <a:pt x="72" y="124"/>
                    </a:lnTo>
                    <a:lnTo>
                      <a:pt x="68" y="9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4" name="Freeform 33"/>
              <p:cNvSpPr>
                <a:spLocks/>
              </p:cNvSpPr>
              <p:nvPr/>
            </p:nvSpPr>
            <p:spPr bwMode="auto">
              <a:xfrm>
                <a:off x="3298" y="2255"/>
                <a:ext cx="141" cy="123"/>
              </a:xfrm>
              <a:custGeom>
                <a:avLst/>
                <a:gdLst>
                  <a:gd name="T0" fmla="*/ 123 w 141"/>
                  <a:gd name="T1" fmla="*/ 50 h 123"/>
                  <a:gd name="T2" fmla="*/ 93 w 141"/>
                  <a:gd name="T3" fmla="*/ 23 h 123"/>
                  <a:gd name="T4" fmla="*/ 35 w 141"/>
                  <a:gd name="T5" fmla="*/ 0 h 123"/>
                  <a:gd name="T6" fmla="*/ 25 w 141"/>
                  <a:gd name="T7" fmla="*/ 17 h 123"/>
                  <a:gd name="T8" fmla="*/ 57 w 141"/>
                  <a:gd name="T9" fmla="*/ 28 h 123"/>
                  <a:gd name="T10" fmla="*/ 99 w 141"/>
                  <a:gd name="T11" fmla="*/ 53 h 123"/>
                  <a:gd name="T12" fmla="*/ 53 w 141"/>
                  <a:gd name="T13" fmla="*/ 55 h 123"/>
                  <a:gd name="T14" fmla="*/ 0 w 141"/>
                  <a:gd name="T15" fmla="*/ 37 h 123"/>
                  <a:gd name="T16" fmla="*/ 0 w 141"/>
                  <a:gd name="T17" fmla="*/ 58 h 123"/>
                  <a:gd name="T18" fmla="*/ 44 w 141"/>
                  <a:gd name="T19" fmla="*/ 72 h 123"/>
                  <a:gd name="T20" fmla="*/ 34 w 141"/>
                  <a:gd name="T21" fmla="*/ 93 h 123"/>
                  <a:gd name="T22" fmla="*/ 5 w 141"/>
                  <a:gd name="T23" fmla="*/ 105 h 123"/>
                  <a:gd name="T24" fmla="*/ 10 w 141"/>
                  <a:gd name="T25" fmla="*/ 123 h 123"/>
                  <a:gd name="T26" fmla="*/ 45 w 141"/>
                  <a:gd name="T27" fmla="*/ 100 h 123"/>
                  <a:gd name="T28" fmla="*/ 86 w 141"/>
                  <a:gd name="T29" fmla="*/ 75 h 123"/>
                  <a:gd name="T30" fmla="*/ 141 w 141"/>
                  <a:gd name="T31" fmla="*/ 63 h 123"/>
                  <a:gd name="T32" fmla="*/ 123 w 141"/>
                  <a:gd name="T33" fmla="*/ 50 h 123"/>
                  <a:gd name="T34" fmla="*/ 123 w 141"/>
                  <a:gd name="T35" fmla="*/ 50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1"/>
                  <a:gd name="T55" fmla="*/ 0 h 123"/>
                  <a:gd name="T56" fmla="*/ 141 w 141"/>
                  <a:gd name="T57" fmla="*/ 123 h 1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1" h="123">
                    <a:moveTo>
                      <a:pt x="123" y="50"/>
                    </a:moveTo>
                    <a:lnTo>
                      <a:pt x="93" y="23"/>
                    </a:lnTo>
                    <a:lnTo>
                      <a:pt x="35" y="0"/>
                    </a:lnTo>
                    <a:lnTo>
                      <a:pt x="25" y="17"/>
                    </a:lnTo>
                    <a:lnTo>
                      <a:pt x="57" y="28"/>
                    </a:lnTo>
                    <a:lnTo>
                      <a:pt x="99" y="53"/>
                    </a:lnTo>
                    <a:lnTo>
                      <a:pt x="53" y="55"/>
                    </a:lnTo>
                    <a:lnTo>
                      <a:pt x="0" y="37"/>
                    </a:lnTo>
                    <a:lnTo>
                      <a:pt x="0" y="58"/>
                    </a:lnTo>
                    <a:lnTo>
                      <a:pt x="44" y="72"/>
                    </a:lnTo>
                    <a:lnTo>
                      <a:pt x="34" y="93"/>
                    </a:lnTo>
                    <a:lnTo>
                      <a:pt x="5" y="105"/>
                    </a:lnTo>
                    <a:lnTo>
                      <a:pt x="10" y="123"/>
                    </a:lnTo>
                    <a:lnTo>
                      <a:pt x="45" y="100"/>
                    </a:lnTo>
                    <a:lnTo>
                      <a:pt x="86" y="75"/>
                    </a:lnTo>
                    <a:lnTo>
                      <a:pt x="141" y="63"/>
                    </a:lnTo>
                    <a:lnTo>
                      <a:pt x="123" y="5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5" name="Freeform 34"/>
              <p:cNvSpPr>
                <a:spLocks/>
              </p:cNvSpPr>
              <p:nvPr/>
            </p:nvSpPr>
            <p:spPr bwMode="auto">
              <a:xfrm>
                <a:off x="3423" y="2351"/>
                <a:ext cx="193" cy="107"/>
              </a:xfrm>
              <a:custGeom>
                <a:avLst/>
                <a:gdLst>
                  <a:gd name="T0" fmla="*/ 0 w 193"/>
                  <a:gd name="T1" fmla="*/ 4 h 107"/>
                  <a:gd name="T2" fmla="*/ 15 w 193"/>
                  <a:gd name="T3" fmla="*/ 0 h 107"/>
                  <a:gd name="T4" fmla="*/ 43 w 193"/>
                  <a:gd name="T5" fmla="*/ 45 h 107"/>
                  <a:gd name="T6" fmla="*/ 86 w 193"/>
                  <a:gd name="T7" fmla="*/ 54 h 107"/>
                  <a:gd name="T8" fmla="*/ 125 w 193"/>
                  <a:gd name="T9" fmla="*/ 40 h 107"/>
                  <a:gd name="T10" fmla="*/ 193 w 193"/>
                  <a:gd name="T11" fmla="*/ 88 h 107"/>
                  <a:gd name="T12" fmla="*/ 126 w 193"/>
                  <a:gd name="T13" fmla="*/ 75 h 107"/>
                  <a:gd name="T14" fmla="*/ 64 w 193"/>
                  <a:gd name="T15" fmla="*/ 74 h 107"/>
                  <a:gd name="T16" fmla="*/ 15 w 193"/>
                  <a:gd name="T17" fmla="*/ 107 h 107"/>
                  <a:gd name="T18" fmla="*/ 10 w 193"/>
                  <a:gd name="T19" fmla="*/ 88 h 107"/>
                  <a:gd name="T20" fmla="*/ 40 w 193"/>
                  <a:gd name="T21" fmla="*/ 68 h 107"/>
                  <a:gd name="T22" fmla="*/ 18 w 193"/>
                  <a:gd name="T23" fmla="*/ 32 h 107"/>
                  <a:gd name="T24" fmla="*/ 0 w 193"/>
                  <a:gd name="T25" fmla="*/ 4 h 107"/>
                  <a:gd name="T26" fmla="*/ 0 w 193"/>
                  <a:gd name="T27" fmla="*/ 4 h 1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3"/>
                  <a:gd name="T43" fmla="*/ 0 h 107"/>
                  <a:gd name="T44" fmla="*/ 193 w 193"/>
                  <a:gd name="T45" fmla="*/ 107 h 10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3" h="107">
                    <a:moveTo>
                      <a:pt x="0" y="4"/>
                    </a:moveTo>
                    <a:lnTo>
                      <a:pt x="15" y="0"/>
                    </a:lnTo>
                    <a:lnTo>
                      <a:pt x="43" y="45"/>
                    </a:lnTo>
                    <a:lnTo>
                      <a:pt x="86" y="54"/>
                    </a:lnTo>
                    <a:lnTo>
                      <a:pt x="125" y="40"/>
                    </a:lnTo>
                    <a:lnTo>
                      <a:pt x="193" y="88"/>
                    </a:lnTo>
                    <a:lnTo>
                      <a:pt x="126" y="75"/>
                    </a:lnTo>
                    <a:lnTo>
                      <a:pt x="64" y="74"/>
                    </a:lnTo>
                    <a:lnTo>
                      <a:pt x="15" y="107"/>
                    </a:lnTo>
                    <a:lnTo>
                      <a:pt x="10" y="88"/>
                    </a:lnTo>
                    <a:lnTo>
                      <a:pt x="40" y="68"/>
                    </a:lnTo>
                    <a:lnTo>
                      <a:pt x="18" y="3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6" name="Freeform 35"/>
              <p:cNvSpPr>
                <a:spLocks/>
              </p:cNvSpPr>
              <p:nvPr/>
            </p:nvSpPr>
            <p:spPr bwMode="auto">
              <a:xfrm>
                <a:off x="3302" y="2481"/>
                <a:ext cx="101" cy="105"/>
              </a:xfrm>
              <a:custGeom>
                <a:avLst/>
                <a:gdLst>
                  <a:gd name="T0" fmla="*/ 82 w 101"/>
                  <a:gd name="T1" fmla="*/ 105 h 105"/>
                  <a:gd name="T2" fmla="*/ 101 w 101"/>
                  <a:gd name="T3" fmla="*/ 35 h 105"/>
                  <a:gd name="T4" fmla="*/ 95 w 101"/>
                  <a:gd name="T5" fmla="*/ 2 h 105"/>
                  <a:gd name="T6" fmla="*/ 76 w 101"/>
                  <a:gd name="T7" fmla="*/ 69 h 105"/>
                  <a:gd name="T8" fmla="*/ 69 w 101"/>
                  <a:gd name="T9" fmla="*/ 0 h 105"/>
                  <a:gd name="T10" fmla="*/ 56 w 101"/>
                  <a:gd name="T11" fmla="*/ 4 h 105"/>
                  <a:gd name="T12" fmla="*/ 58 w 101"/>
                  <a:gd name="T13" fmla="*/ 57 h 105"/>
                  <a:gd name="T14" fmla="*/ 12 w 101"/>
                  <a:gd name="T15" fmla="*/ 6 h 105"/>
                  <a:gd name="T16" fmla="*/ 0 w 101"/>
                  <a:gd name="T17" fmla="*/ 25 h 105"/>
                  <a:gd name="T18" fmla="*/ 35 w 101"/>
                  <a:gd name="T19" fmla="*/ 58 h 105"/>
                  <a:gd name="T20" fmla="*/ 82 w 101"/>
                  <a:gd name="T21" fmla="*/ 105 h 105"/>
                  <a:gd name="T22" fmla="*/ 82 w 101"/>
                  <a:gd name="T23" fmla="*/ 105 h 10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1"/>
                  <a:gd name="T37" fmla="*/ 0 h 105"/>
                  <a:gd name="T38" fmla="*/ 101 w 101"/>
                  <a:gd name="T39" fmla="*/ 105 h 10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1" h="105">
                    <a:moveTo>
                      <a:pt x="82" y="105"/>
                    </a:moveTo>
                    <a:lnTo>
                      <a:pt x="101" y="35"/>
                    </a:lnTo>
                    <a:lnTo>
                      <a:pt x="95" y="2"/>
                    </a:lnTo>
                    <a:lnTo>
                      <a:pt x="76" y="69"/>
                    </a:lnTo>
                    <a:lnTo>
                      <a:pt x="69" y="0"/>
                    </a:lnTo>
                    <a:lnTo>
                      <a:pt x="56" y="4"/>
                    </a:lnTo>
                    <a:lnTo>
                      <a:pt x="58" y="57"/>
                    </a:lnTo>
                    <a:lnTo>
                      <a:pt x="12" y="6"/>
                    </a:lnTo>
                    <a:lnTo>
                      <a:pt x="0" y="25"/>
                    </a:lnTo>
                    <a:lnTo>
                      <a:pt x="35" y="58"/>
                    </a:lnTo>
                    <a:lnTo>
                      <a:pt x="82" y="105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7" name="Freeform 36"/>
              <p:cNvSpPr>
                <a:spLocks/>
              </p:cNvSpPr>
              <p:nvPr/>
            </p:nvSpPr>
            <p:spPr bwMode="auto">
              <a:xfrm>
                <a:off x="3187" y="2537"/>
                <a:ext cx="135" cy="96"/>
              </a:xfrm>
              <a:custGeom>
                <a:avLst/>
                <a:gdLst>
                  <a:gd name="T0" fmla="*/ 135 w 135"/>
                  <a:gd name="T1" fmla="*/ 96 h 96"/>
                  <a:gd name="T2" fmla="*/ 93 w 135"/>
                  <a:gd name="T3" fmla="*/ 61 h 96"/>
                  <a:gd name="T4" fmla="*/ 69 w 135"/>
                  <a:gd name="T5" fmla="*/ 0 h 96"/>
                  <a:gd name="T6" fmla="*/ 52 w 135"/>
                  <a:gd name="T7" fmla="*/ 8 h 96"/>
                  <a:gd name="T8" fmla="*/ 80 w 135"/>
                  <a:gd name="T9" fmla="*/ 60 h 96"/>
                  <a:gd name="T10" fmla="*/ 52 w 135"/>
                  <a:gd name="T11" fmla="*/ 59 h 96"/>
                  <a:gd name="T12" fmla="*/ 21 w 135"/>
                  <a:gd name="T13" fmla="*/ 21 h 96"/>
                  <a:gd name="T14" fmla="*/ 9 w 135"/>
                  <a:gd name="T15" fmla="*/ 36 h 96"/>
                  <a:gd name="T16" fmla="*/ 34 w 135"/>
                  <a:gd name="T17" fmla="*/ 67 h 96"/>
                  <a:gd name="T18" fmla="*/ 0 w 135"/>
                  <a:gd name="T19" fmla="*/ 82 h 96"/>
                  <a:gd name="T20" fmla="*/ 5 w 135"/>
                  <a:gd name="T21" fmla="*/ 96 h 96"/>
                  <a:gd name="T22" fmla="*/ 68 w 135"/>
                  <a:gd name="T23" fmla="*/ 77 h 96"/>
                  <a:gd name="T24" fmla="*/ 135 w 135"/>
                  <a:gd name="T25" fmla="*/ 96 h 96"/>
                  <a:gd name="T26" fmla="*/ 135 w 135"/>
                  <a:gd name="T27" fmla="*/ 96 h 9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5"/>
                  <a:gd name="T43" fmla="*/ 0 h 96"/>
                  <a:gd name="T44" fmla="*/ 135 w 135"/>
                  <a:gd name="T45" fmla="*/ 96 h 9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5" h="96">
                    <a:moveTo>
                      <a:pt x="135" y="96"/>
                    </a:moveTo>
                    <a:lnTo>
                      <a:pt x="93" y="61"/>
                    </a:lnTo>
                    <a:lnTo>
                      <a:pt x="69" y="0"/>
                    </a:lnTo>
                    <a:lnTo>
                      <a:pt x="52" y="8"/>
                    </a:lnTo>
                    <a:lnTo>
                      <a:pt x="80" y="60"/>
                    </a:lnTo>
                    <a:lnTo>
                      <a:pt x="52" y="59"/>
                    </a:lnTo>
                    <a:lnTo>
                      <a:pt x="21" y="21"/>
                    </a:lnTo>
                    <a:lnTo>
                      <a:pt x="9" y="36"/>
                    </a:lnTo>
                    <a:lnTo>
                      <a:pt x="34" y="67"/>
                    </a:lnTo>
                    <a:lnTo>
                      <a:pt x="0" y="82"/>
                    </a:lnTo>
                    <a:lnTo>
                      <a:pt x="5" y="96"/>
                    </a:lnTo>
                    <a:lnTo>
                      <a:pt x="68" y="77"/>
                    </a:lnTo>
                    <a:lnTo>
                      <a:pt x="135" y="9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8" name="Freeform 37"/>
              <p:cNvSpPr>
                <a:spLocks/>
              </p:cNvSpPr>
              <p:nvPr/>
            </p:nvSpPr>
            <p:spPr bwMode="auto">
              <a:xfrm>
                <a:off x="3212" y="2947"/>
                <a:ext cx="91" cy="83"/>
              </a:xfrm>
              <a:custGeom>
                <a:avLst/>
                <a:gdLst>
                  <a:gd name="T0" fmla="*/ 85 w 91"/>
                  <a:gd name="T1" fmla="*/ 83 h 83"/>
                  <a:gd name="T2" fmla="*/ 91 w 91"/>
                  <a:gd name="T3" fmla="*/ 0 h 83"/>
                  <a:gd name="T4" fmla="*/ 65 w 91"/>
                  <a:gd name="T5" fmla="*/ 50 h 83"/>
                  <a:gd name="T6" fmla="*/ 0 w 91"/>
                  <a:gd name="T7" fmla="*/ 57 h 83"/>
                  <a:gd name="T8" fmla="*/ 21 w 91"/>
                  <a:gd name="T9" fmla="*/ 74 h 83"/>
                  <a:gd name="T10" fmla="*/ 85 w 91"/>
                  <a:gd name="T11" fmla="*/ 83 h 83"/>
                  <a:gd name="T12" fmla="*/ 85 w 91"/>
                  <a:gd name="T13" fmla="*/ 83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"/>
                  <a:gd name="T22" fmla="*/ 0 h 83"/>
                  <a:gd name="T23" fmla="*/ 91 w 91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" h="83">
                    <a:moveTo>
                      <a:pt x="85" y="83"/>
                    </a:moveTo>
                    <a:lnTo>
                      <a:pt x="91" y="0"/>
                    </a:lnTo>
                    <a:lnTo>
                      <a:pt x="65" y="50"/>
                    </a:lnTo>
                    <a:lnTo>
                      <a:pt x="0" y="57"/>
                    </a:lnTo>
                    <a:lnTo>
                      <a:pt x="21" y="74"/>
                    </a:lnTo>
                    <a:lnTo>
                      <a:pt x="85" y="8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39" name="Freeform 38"/>
              <p:cNvSpPr>
                <a:spLocks/>
              </p:cNvSpPr>
              <p:nvPr/>
            </p:nvSpPr>
            <p:spPr bwMode="auto">
              <a:xfrm>
                <a:off x="3310" y="2848"/>
                <a:ext cx="79" cy="118"/>
              </a:xfrm>
              <a:custGeom>
                <a:avLst/>
                <a:gdLst>
                  <a:gd name="T0" fmla="*/ 60 w 79"/>
                  <a:gd name="T1" fmla="*/ 118 h 118"/>
                  <a:gd name="T2" fmla="*/ 79 w 79"/>
                  <a:gd name="T3" fmla="*/ 36 h 118"/>
                  <a:gd name="T4" fmla="*/ 54 w 79"/>
                  <a:gd name="T5" fmla="*/ 63 h 118"/>
                  <a:gd name="T6" fmla="*/ 51 w 79"/>
                  <a:gd name="T7" fmla="*/ 0 h 118"/>
                  <a:gd name="T8" fmla="*/ 37 w 79"/>
                  <a:gd name="T9" fmla="*/ 57 h 118"/>
                  <a:gd name="T10" fmla="*/ 0 w 79"/>
                  <a:gd name="T11" fmla="*/ 29 h 118"/>
                  <a:gd name="T12" fmla="*/ 0 w 79"/>
                  <a:gd name="T13" fmla="*/ 52 h 118"/>
                  <a:gd name="T14" fmla="*/ 38 w 79"/>
                  <a:gd name="T15" fmla="*/ 83 h 118"/>
                  <a:gd name="T16" fmla="*/ 60 w 79"/>
                  <a:gd name="T17" fmla="*/ 118 h 118"/>
                  <a:gd name="T18" fmla="*/ 60 w 79"/>
                  <a:gd name="T19" fmla="*/ 118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9"/>
                  <a:gd name="T31" fmla="*/ 0 h 118"/>
                  <a:gd name="T32" fmla="*/ 79 w 79"/>
                  <a:gd name="T33" fmla="*/ 118 h 1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9" h="118">
                    <a:moveTo>
                      <a:pt x="60" y="118"/>
                    </a:moveTo>
                    <a:lnTo>
                      <a:pt x="79" y="36"/>
                    </a:lnTo>
                    <a:lnTo>
                      <a:pt x="54" y="63"/>
                    </a:lnTo>
                    <a:lnTo>
                      <a:pt x="51" y="0"/>
                    </a:lnTo>
                    <a:lnTo>
                      <a:pt x="37" y="57"/>
                    </a:lnTo>
                    <a:lnTo>
                      <a:pt x="0" y="29"/>
                    </a:lnTo>
                    <a:lnTo>
                      <a:pt x="0" y="52"/>
                    </a:lnTo>
                    <a:lnTo>
                      <a:pt x="38" y="83"/>
                    </a:lnTo>
                    <a:lnTo>
                      <a:pt x="60" y="118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0" name="Freeform 39"/>
              <p:cNvSpPr>
                <a:spLocks/>
              </p:cNvSpPr>
              <p:nvPr/>
            </p:nvSpPr>
            <p:spPr bwMode="auto">
              <a:xfrm>
                <a:off x="3431" y="2512"/>
                <a:ext cx="85" cy="127"/>
              </a:xfrm>
              <a:custGeom>
                <a:avLst/>
                <a:gdLst>
                  <a:gd name="T0" fmla="*/ 58 w 85"/>
                  <a:gd name="T1" fmla="*/ 78 h 127"/>
                  <a:gd name="T2" fmla="*/ 84 w 85"/>
                  <a:gd name="T3" fmla="*/ 0 h 127"/>
                  <a:gd name="T4" fmla="*/ 85 w 85"/>
                  <a:gd name="T5" fmla="*/ 32 h 127"/>
                  <a:gd name="T6" fmla="*/ 56 w 85"/>
                  <a:gd name="T7" fmla="*/ 127 h 127"/>
                  <a:gd name="T8" fmla="*/ 20 w 85"/>
                  <a:gd name="T9" fmla="*/ 101 h 127"/>
                  <a:gd name="T10" fmla="*/ 0 w 85"/>
                  <a:gd name="T11" fmla="*/ 36 h 127"/>
                  <a:gd name="T12" fmla="*/ 34 w 85"/>
                  <a:gd name="T13" fmla="*/ 84 h 127"/>
                  <a:gd name="T14" fmla="*/ 37 w 85"/>
                  <a:gd name="T15" fmla="*/ 53 h 127"/>
                  <a:gd name="T16" fmla="*/ 31 w 85"/>
                  <a:gd name="T17" fmla="*/ 2 h 127"/>
                  <a:gd name="T18" fmla="*/ 50 w 85"/>
                  <a:gd name="T19" fmla="*/ 32 h 127"/>
                  <a:gd name="T20" fmla="*/ 58 w 85"/>
                  <a:gd name="T21" fmla="*/ 78 h 127"/>
                  <a:gd name="T22" fmla="*/ 58 w 85"/>
                  <a:gd name="T23" fmla="*/ 78 h 1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5"/>
                  <a:gd name="T37" fmla="*/ 0 h 127"/>
                  <a:gd name="T38" fmla="*/ 85 w 85"/>
                  <a:gd name="T39" fmla="*/ 127 h 12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5" h="127">
                    <a:moveTo>
                      <a:pt x="58" y="78"/>
                    </a:moveTo>
                    <a:lnTo>
                      <a:pt x="84" y="0"/>
                    </a:lnTo>
                    <a:lnTo>
                      <a:pt x="85" y="32"/>
                    </a:lnTo>
                    <a:lnTo>
                      <a:pt x="56" y="127"/>
                    </a:lnTo>
                    <a:lnTo>
                      <a:pt x="20" y="101"/>
                    </a:lnTo>
                    <a:lnTo>
                      <a:pt x="0" y="36"/>
                    </a:lnTo>
                    <a:lnTo>
                      <a:pt x="34" y="84"/>
                    </a:lnTo>
                    <a:lnTo>
                      <a:pt x="37" y="53"/>
                    </a:lnTo>
                    <a:lnTo>
                      <a:pt x="31" y="2"/>
                    </a:lnTo>
                    <a:lnTo>
                      <a:pt x="50" y="32"/>
                    </a:lnTo>
                    <a:lnTo>
                      <a:pt x="58" y="78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1" name="Freeform 40"/>
              <p:cNvSpPr>
                <a:spLocks/>
              </p:cNvSpPr>
              <p:nvPr/>
            </p:nvSpPr>
            <p:spPr bwMode="auto">
              <a:xfrm>
                <a:off x="3789" y="2171"/>
                <a:ext cx="53" cy="184"/>
              </a:xfrm>
              <a:custGeom>
                <a:avLst/>
                <a:gdLst>
                  <a:gd name="T0" fmla="*/ 25 w 53"/>
                  <a:gd name="T1" fmla="*/ 160 h 184"/>
                  <a:gd name="T2" fmla="*/ 27 w 53"/>
                  <a:gd name="T3" fmla="*/ 110 h 184"/>
                  <a:gd name="T4" fmla="*/ 53 w 53"/>
                  <a:gd name="T5" fmla="*/ 33 h 184"/>
                  <a:gd name="T6" fmla="*/ 42 w 53"/>
                  <a:gd name="T7" fmla="*/ 0 h 184"/>
                  <a:gd name="T8" fmla="*/ 37 w 53"/>
                  <a:gd name="T9" fmla="*/ 42 h 184"/>
                  <a:gd name="T10" fmla="*/ 12 w 53"/>
                  <a:gd name="T11" fmla="*/ 123 h 184"/>
                  <a:gd name="T12" fmla="*/ 0 w 53"/>
                  <a:gd name="T13" fmla="*/ 184 h 184"/>
                  <a:gd name="T14" fmla="*/ 25 w 53"/>
                  <a:gd name="T15" fmla="*/ 160 h 184"/>
                  <a:gd name="T16" fmla="*/ 25 w 53"/>
                  <a:gd name="T17" fmla="*/ 160 h 1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184"/>
                  <a:gd name="T29" fmla="*/ 53 w 53"/>
                  <a:gd name="T30" fmla="*/ 184 h 1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184">
                    <a:moveTo>
                      <a:pt x="25" y="160"/>
                    </a:moveTo>
                    <a:lnTo>
                      <a:pt x="27" y="110"/>
                    </a:lnTo>
                    <a:lnTo>
                      <a:pt x="53" y="33"/>
                    </a:lnTo>
                    <a:lnTo>
                      <a:pt x="42" y="0"/>
                    </a:lnTo>
                    <a:lnTo>
                      <a:pt x="37" y="42"/>
                    </a:lnTo>
                    <a:lnTo>
                      <a:pt x="12" y="123"/>
                    </a:lnTo>
                    <a:lnTo>
                      <a:pt x="0" y="184"/>
                    </a:lnTo>
                    <a:lnTo>
                      <a:pt x="25" y="16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2" name="Freeform 41"/>
              <p:cNvSpPr>
                <a:spLocks/>
              </p:cNvSpPr>
              <p:nvPr/>
            </p:nvSpPr>
            <p:spPr bwMode="auto">
              <a:xfrm>
                <a:off x="3818" y="2268"/>
                <a:ext cx="168" cy="80"/>
              </a:xfrm>
              <a:custGeom>
                <a:avLst/>
                <a:gdLst>
                  <a:gd name="T0" fmla="*/ 12 w 168"/>
                  <a:gd name="T1" fmla="*/ 50 h 80"/>
                  <a:gd name="T2" fmla="*/ 52 w 168"/>
                  <a:gd name="T3" fmla="*/ 44 h 80"/>
                  <a:gd name="T4" fmla="*/ 107 w 168"/>
                  <a:gd name="T5" fmla="*/ 0 h 80"/>
                  <a:gd name="T6" fmla="*/ 132 w 168"/>
                  <a:gd name="T7" fmla="*/ 4 h 80"/>
                  <a:gd name="T8" fmla="*/ 102 w 168"/>
                  <a:gd name="T9" fmla="*/ 33 h 80"/>
                  <a:gd name="T10" fmla="*/ 131 w 168"/>
                  <a:gd name="T11" fmla="*/ 44 h 80"/>
                  <a:gd name="T12" fmla="*/ 168 w 168"/>
                  <a:gd name="T13" fmla="*/ 35 h 80"/>
                  <a:gd name="T14" fmla="*/ 145 w 168"/>
                  <a:gd name="T15" fmla="*/ 57 h 80"/>
                  <a:gd name="T16" fmla="*/ 150 w 168"/>
                  <a:gd name="T17" fmla="*/ 80 h 80"/>
                  <a:gd name="T18" fmla="*/ 116 w 168"/>
                  <a:gd name="T19" fmla="*/ 59 h 80"/>
                  <a:gd name="T20" fmla="*/ 80 w 168"/>
                  <a:gd name="T21" fmla="*/ 49 h 80"/>
                  <a:gd name="T22" fmla="*/ 36 w 168"/>
                  <a:gd name="T23" fmla="*/ 72 h 80"/>
                  <a:gd name="T24" fmla="*/ 0 w 168"/>
                  <a:gd name="T25" fmla="*/ 70 h 80"/>
                  <a:gd name="T26" fmla="*/ 12 w 168"/>
                  <a:gd name="T27" fmla="*/ 50 h 80"/>
                  <a:gd name="T28" fmla="*/ 12 w 168"/>
                  <a:gd name="T29" fmla="*/ 50 h 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8"/>
                  <a:gd name="T46" fmla="*/ 0 h 80"/>
                  <a:gd name="T47" fmla="*/ 168 w 168"/>
                  <a:gd name="T48" fmla="*/ 80 h 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8" h="80">
                    <a:moveTo>
                      <a:pt x="12" y="50"/>
                    </a:moveTo>
                    <a:lnTo>
                      <a:pt x="52" y="44"/>
                    </a:lnTo>
                    <a:lnTo>
                      <a:pt x="107" y="0"/>
                    </a:lnTo>
                    <a:lnTo>
                      <a:pt x="132" y="4"/>
                    </a:lnTo>
                    <a:lnTo>
                      <a:pt x="102" y="33"/>
                    </a:lnTo>
                    <a:lnTo>
                      <a:pt x="131" y="44"/>
                    </a:lnTo>
                    <a:lnTo>
                      <a:pt x="168" y="35"/>
                    </a:lnTo>
                    <a:lnTo>
                      <a:pt x="145" y="57"/>
                    </a:lnTo>
                    <a:lnTo>
                      <a:pt x="150" y="80"/>
                    </a:lnTo>
                    <a:lnTo>
                      <a:pt x="116" y="59"/>
                    </a:lnTo>
                    <a:lnTo>
                      <a:pt x="80" y="49"/>
                    </a:lnTo>
                    <a:lnTo>
                      <a:pt x="36" y="72"/>
                    </a:lnTo>
                    <a:lnTo>
                      <a:pt x="0" y="70"/>
                    </a:lnTo>
                    <a:lnTo>
                      <a:pt x="12" y="5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3" name="Freeform 42"/>
              <p:cNvSpPr>
                <a:spLocks/>
              </p:cNvSpPr>
              <p:nvPr/>
            </p:nvSpPr>
            <p:spPr bwMode="auto">
              <a:xfrm>
                <a:off x="3720" y="2225"/>
                <a:ext cx="60" cy="215"/>
              </a:xfrm>
              <a:custGeom>
                <a:avLst/>
                <a:gdLst>
                  <a:gd name="T0" fmla="*/ 30 w 60"/>
                  <a:gd name="T1" fmla="*/ 162 h 215"/>
                  <a:gd name="T2" fmla="*/ 37 w 60"/>
                  <a:gd name="T3" fmla="*/ 118 h 215"/>
                  <a:gd name="T4" fmla="*/ 60 w 60"/>
                  <a:gd name="T5" fmla="*/ 33 h 215"/>
                  <a:gd name="T6" fmla="*/ 33 w 60"/>
                  <a:gd name="T7" fmla="*/ 86 h 215"/>
                  <a:gd name="T8" fmla="*/ 17 w 60"/>
                  <a:gd name="T9" fmla="*/ 59 h 215"/>
                  <a:gd name="T10" fmla="*/ 24 w 60"/>
                  <a:gd name="T11" fmla="*/ 0 h 215"/>
                  <a:gd name="T12" fmla="*/ 0 w 60"/>
                  <a:gd name="T13" fmla="*/ 53 h 215"/>
                  <a:gd name="T14" fmla="*/ 18 w 60"/>
                  <a:gd name="T15" fmla="*/ 93 h 215"/>
                  <a:gd name="T16" fmla="*/ 22 w 60"/>
                  <a:gd name="T17" fmla="*/ 133 h 215"/>
                  <a:gd name="T18" fmla="*/ 8 w 60"/>
                  <a:gd name="T19" fmla="*/ 215 h 215"/>
                  <a:gd name="T20" fmla="*/ 30 w 60"/>
                  <a:gd name="T21" fmla="*/ 162 h 215"/>
                  <a:gd name="T22" fmla="*/ 30 w 60"/>
                  <a:gd name="T23" fmla="*/ 162 h 2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0"/>
                  <a:gd name="T37" fmla="*/ 0 h 215"/>
                  <a:gd name="T38" fmla="*/ 60 w 60"/>
                  <a:gd name="T39" fmla="*/ 215 h 2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0" h="215">
                    <a:moveTo>
                      <a:pt x="30" y="162"/>
                    </a:moveTo>
                    <a:lnTo>
                      <a:pt x="37" y="118"/>
                    </a:lnTo>
                    <a:lnTo>
                      <a:pt x="60" y="33"/>
                    </a:lnTo>
                    <a:lnTo>
                      <a:pt x="33" y="86"/>
                    </a:lnTo>
                    <a:lnTo>
                      <a:pt x="17" y="59"/>
                    </a:lnTo>
                    <a:lnTo>
                      <a:pt x="24" y="0"/>
                    </a:lnTo>
                    <a:lnTo>
                      <a:pt x="0" y="53"/>
                    </a:lnTo>
                    <a:lnTo>
                      <a:pt x="18" y="93"/>
                    </a:lnTo>
                    <a:lnTo>
                      <a:pt x="22" y="133"/>
                    </a:lnTo>
                    <a:lnTo>
                      <a:pt x="8" y="215"/>
                    </a:lnTo>
                    <a:lnTo>
                      <a:pt x="30" y="162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4" name="Freeform 43"/>
              <p:cNvSpPr>
                <a:spLocks/>
              </p:cNvSpPr>
              <p:nvPr/>
            </p:nvSpPr>
            <p:spPr bwMode="auto">
              <a:xfrm>
                <a:off x="3720" y="2367"/>
                <a:ext cx="191" cy="87"/>
              </a:xfrm>
              <a:custGeom>
                <a:avLst/>
                <a:gdLst>
                  <a:gd name="T0" fmla="*/ 29 w 191"/>
                  <a:gd name="T1" fmla="*/ 49 h 87"/>
                  <a:gd name="T2" fmla="*/ 123 w 191"/>
                  <a:gd name="T3" fmla="*/ 41 h 87"/>
                  <a:gd name="T4" fmla="*/ 188 w 191"/>
                  <a:gd name="T5" fmla="*/ 0 h 87"/>
                  <a:gd name="T6" fmla="*/ 151 w 191"/>
                  <a:gd name="T7" fmla="*/ 40 h 87"/>
                  <a:gd name="T8" fmla="*/ 191 w 191"/>
                  <a:gd name="T9" fmla="*/ 76 h 87"/>
                  <a:gd name="T10" fmla="*/ 135 w 191"/>
                  <a:gd name="T11" fmla="*/ 66 h 87"/>
                  <a:gd name="T12" fmla="*/ 86 w 191"/>
                  <a:gd name="T13" fmla="*/ 53 h 87"/>
                  <a:gd name="T14" fmla="*/ 0 w 191"/>
                  <a:gd name="T15" fmla="*/ 87 h 87"/>
                  <a:gd name="T16" fmla="*/ 29 w 191"/>
                  <a:gd name="T17" fmla="*/ 49 h 87"/>
                  <a:gd name="T18" fmla="*/ 29 w 191"/>
                  <a:gd name="T19" fmla="*/ 49 h 8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1"/>
                  <a:gd name="T31" fmla="*/ 0 h 87"/>
                  <a:gd name="T32" fmla="*/ 191 w 191"/>
                  <a:gd name="T33" fmla="*/ 87 h 8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1" h="87">
                    <a:moveTo>
                      <a:pt x="29" y="49"/>
                    </a:moveTo>
                    <a:lnTo>
                      <a:pt x="123" y="41"/>
                    </a:lnTo>
                    <a:lnTo>
                      <a:pt x="188" y="0"/>
                    </a:lnTo>
                    <a:lnTo>
                      <a:pt x="151" y="40"/>
                    </a:lnTo>
                    <a:lnTo>
                      <a:pt x="191" y="76"/>
                    </a:lnTo>
                    <a:lnTo>
                      <a:pt x="135" y="66"/>
                    </a:lnTo>
                    <a:lnTo>
                      <a:pt x="86" y="53"/>
                    </a:lnTo>
                    <a:lnTo>
                      <a:pt x="0" y="87"/>
                    </a:lnTo>
                    <a:lnTo>
                      <a:pt x="29" y="49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5" name="Freeform 44"/>
              <p:cNvSpPr>
                <a:spLocks/>
              </p:cNvSpPr>
              <p:nvPr/>
            </p:nvSpPr>
            <p:spPr bwMode="auto">
              <a:xfrm>
                <a:off x="3721" y="2456"/>
                <a:ext cx="114" cy="161"/>
              </a:xfrm>
              <a:custGeom>
                <a:avLst/>
                <a:gdLst>
                  <a:gd name="T0" fmla="*/ 52 w 114"/>
                  <a:gd name="T1" fmla="*/ 80 h 161"/>
                  <a:gd name="T2" fmla="*/ 66 w 114"/>
                  <a:gd name="T3" fmla="*/ 35 h 161"/>
                  <a:gd name="T4" fmla="*/ 71 w 114"/>
                  <a:gd name="T5" fmla="*/ 0 h 161"/>
                  <a:gd name="T6" fmla="*/ 77 w 114"/>
                  <a:gd name="T7" fmla="*/ 48 h 161"/>
                  <a:gd name="T8" fmla="*/ 63 w 114"/>
                  <a:gd name="T9" fmla="*/ 125 h 161"/>
                  <a:gd name="T10" fmla="*/ 66 w 114"/>
                  <a:gd name="T11" fmla="*/ 123 h 161"/>
                  <a:gd name="T12" fmla="*/ 75 w 114"/>
                  <a:gd name="T13" fmla="*/ 117 h 161"/>
                  <a:gd name="T14" fmla="*/ 84 w 114"/>
                  <a:gd name="T15" fmla="*/ 110 h 161"/>
                  <a:gd name="T16" fmla="*/ 90 w 114"/>
                  <a:gd name="T17" fmla="*/ 103 h 161"/>
                  <a:gd name="T18" fmla="*/ 95 w 114"/>
                  <a:gd name="T19" fmla="*/ 89 h 161"/>
                  <a:gd name="T20" fmla="*/ 103 w 114"/>
                  <a:gd name="T21" fmla="*/ 67 h 161"/>
                  <a:gd name="T22" fmla="*/ 111 w 114"/>
                  <a:gd name="T23" fmla="*/ 47 h 161"/>
                  <a:gd name="T24" fmla="*/ 114 w 114"/>
                  <a:gd name="T25" fmla="*/ 37 h 161"/>
                  <a:gd name="T26" fmla="*/ 106 w 114"/>
                  <a:gd name="T27" fmla="*/ 100 h 161"/>
                  <a:gd name="T28" fmla="*/ 67 w 114"/>
                  <a:gd name="T29" fmla="*/ 161 h 161"/>
                  <a:gd name="T30" fmla="*/ 33 w 114"/>
                  <a:gd name="T31" fmla="*/ 143 h 161"/>
                  <a:gd name="T32" fmla="*/ 0 w 114"/>
                  <a:gd name="T33" fmla="*/ 82 h 161"/>
                  <a:gd name="T34" fmla="*/ 31 w 114"/>
                  <a:gd name="T35" fmla="*/ 111 h 161"/>
                  <a:gd name="T36" fmla="*/ 49 w 114"/>
                  <a:gd name="T37" fmla="*/ 108 h 161"/>
                  <a:gd name="T38" fmla="*/ 24 w 114"/>
                  <a:gd name="T39" fmla="*/ 30 h 161"/>
                  <a:gd name="T40" fmla="*/ 52 w 114"/>
                  <a:gd name="T41" fmla="*/ 80 h 161"/>
                  <a:gd name="T42" fmla="*/ 52 w 114"/>
                  <a:gd name="T43" fmla="*/ 80 h 16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161"/>
                  <a:gd name="T68" fmla="*/ 114 w 114"/>
                  <a:gd name="T69" fmla="*/ 161 h 16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161">
                    <a:moveTo>
                      <a:pt x="52" y="80"/>
                    </a:moveTo>
                    <a:lnTo>
                      <a:pt x="66" y="35"/>
                    </a:lnTo>
                    <a:lnTo>
                      <a:pt x="71" y="0"/>
                    </a:lnTo>
                    <a:lnTo>
                      <a:pt x="77" y="48"/>
                    </a:lnTo>
                    <a:lnTo>
                      <a:pt x="63" y="125"/>
                    </a:lnTo>
                    <a:lnTo>
                      <a:pt x="66" y="123"/>
                    </a:lnTo>
                    <a:lnTo>
                      <a:pt x="75" y="117"/>
                    </a:lnTo>
                    <a:lnTo>
                      <a:pt x="84" y="110"/>
                    </a:lnTo>
                    <a:lnTo>
                      <a:pt x="90" y="103"/>
                    </a:lnTo>
                    <a:lnTo>
                      <a:pt x="95" y="89"/>
                    </a:lnTo>
                    <a:lnTo>
                      <a:pt x="103" y="67"/>
                    </a:lnTo>
                    <a:lnTo>
                      <a:pt x="111" y="47"/>
                    </a:lnTo>
                    <a:lnTo>
                      <a:pt x="114" y="37"/>
                    </a:lnTo>
                    <a:lnTo>
                      <a:pt x="106" y="100"/>
                    </a:lnTo>
                    <a:lnTo>
                      <a:pt x="67" y="161"/>
                    </a:lnTo>
                    <a:lnTo>
                      <a:pt x="33" y="143"/>
                    </a:lnTo>
                    <a:lnTo>
                      <a:pt x="0" y="82"/>
                    </a:lnTo>
                    <a:lnTo>
                      <a:pt x="31" y="111"/>
                    </a:lnTo>
                    <a:lnTo>
                      <a:pt x="49" y="108"/>
                    </a:lnTo>
                    <a:lnTo>
                      <a:pt x="24" y="30"/>
                    </a:lnTo>
                    <a:lnTo>
                      <a:pt x="52" y="8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6" name="Freeform 45"/>
              <p:cNvSpPr>
                <a:spLocks/>
              </p:cNvSpPr>
              <p:nvPr/>
            </p:nvSpPr>
            <p:spPr bwMode="auto">
              <a:xfrm>
                <a:off x="3864" y="2419"/>
                <a:ext cx="172" cy="208"/>
              </a:xfrm>
              <a:custGeom>
                <a:avLst/>
                <a:gdLst>
                  <a:gd name="T0" fmla="*/ 22 w 172"/>
                  <a:gd name="T1" fmla="*/ 144 h 208"/>
                  <a:gd name="T2" fmla="*/ 29 w 172"/>
                  <a:gd name="T3" fmla="*/ 52 h 208"/>
                  <a:gd name="T4" fmla="*/ 45 w 172"/>
                  <a:gd name="T5" fmla="*/ 88 h 208"/>
                  <a:gd name="T6" fmla="*/ 65 w 172"/>
                  <a:gd name="T7" fmla="*/ 66 h 208"/>
                  <a:gd name="T8" fmla="*/ 78 w 172"/>
                  <a:gd name="T9" fmla="*/ 0 h 208"/>
                  <a:gd name="T10" fmla="*/ 80 w 172"/>
                  <a:gd name="T11" fmla="*/ 54 h 208"/>
                  <a:gd name="T12" fmla="*/ 107 w 172"/>
                  <a:gd name="T13" fmla="*/ 53 h 208"/>
                  <a:gd name="T14" fmla="*/ 161 w 172"/>
                  <a:gd name="T15" fmla="*/ 20 h 208"/>
                  <a:gd name="T16" fmla="*/ 134 w 172"/>
                  <a:gd name="T17" fmla="*/ 62 h 208"/>
                  <a:gd name="T18" fmla="*/ 172 w 172"/>
                  <a:gd name="T19" fmla="*/ 82 h 208"/>
                  <a:gd name="T20" fmla="*/ 139 w 172"/>
                  <a:gd name="T21" fmla="*/ 91 h 208"/>
                  <a:gd name="T22" fmla="*/ 110 w 172"/>
                  <a:gd name="T23" fmla="*/ 75 h 208"/>
                  <a:gd name="T24" fmla="*/ 76 w 172"/>
                  <a:gd name="T25" fmla="*/ 94 h 208"/>
                  <a:gd name="T26" fmla="*/ 38 w 172"/>
                  <a:gd name="T27" fmla="*/ 138 h 208"/>
                  <a:gd name="T28" fmla="*/ 82 w 172"/>
                  <a:gd name="T29" fmla="*/ 145 h 208"/>
                  <a:gd name="T30" fmla="*/ 123 w 172"/>
                  <a:gd name="T31" fmla="*/ 124 h 208"/>
                  <a:gd name="T32" fmla="*/ 107 w 172"/>
                  <a:gd name="T33" fmla="*/ 151 h 208"/>
                  <a:gd name="T34" fmla="*/ 163 w 172"/>
                  <a:gd name="T35" fmla="*/ 180 h 208"/>
                  <a:gd name="T36" fmla="*/ 112 w 172"/>
                  <a:gd name="T37" fmla="*/ 173 h 208"/>
                  <a:gd name="T38" fmla="*/ 124 w 172"/>
                  <a:gd name="T39" fmla="*/ 208 h 208"/>
                  <a:gd name="T40" fmla="*/ 87 w 172"/>
                  <a:gd name="T41" fmla="*/ 175 h 208"/>
                  <a:gd name="T42" fmla="*/ 57 w 172"/>
                  <a:gd name="T43" fmla="*/ 165 h 208"/>
                  <a:gd name="T44" fmla="*/ 0 w 172"/>
                  <a:gd name="T45" fmla="*/ 172 h 208"/>
                  <a:gd name="T46" fmla="*/ 22 w 172"/>
                  <a:gd name="T47" fmla="*/ 144 h 208"/>
                  <a:gd name="T48" fmla="*/ 22 w 172"/>
                  <a:gd name="T49" fmla="*/ 144 h 2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2"/>
                  <a:gd name="T76" fmla="*/ 0 h 208"/>
                  <a:gd name="T77" fmla="*/ 172 w 172"/>
                  <a:gd name="T78" fmla="*/ 208 h 2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2" h="208">
                    <a:moveTo>
                      <a:pt x="22" y="144"/>
                    </a:moveTo>
                    <a:lnTo>
                      <a:pt x="29" y="52"/>
                    </a:lnTo>
                    <a:lnTo>
                      <a:pt x="45" y="88"/>
                    </a:lnTo>
                    <a:lnTo>
                      <a:pt x="65" y="66"/>
                    </a:lnTo>
                    <a:lnTo>
                      <a:pt x="78" y="0"/>
                    </a:lnTo>
                    <a:lnTo>
                      <a:pt x="80" y="54"/>
                    </a:lnTo>
                    <a:lnTo>
                      <a:pt x="107" y="53"/>
                    </a:lnTo>
                    <a:lnTo>
                      <a:pt x="161" y="20"/>
                    </a:lnTo>
                    <a:lnTo>
                      <a:pt x="134" y="62"/>
                    </a:lnTo>
                    <a:lnTo>
                      <a:pt x="172" y="82"/>
                    </a:lnTo>
                    <a:lnTo>
                      <a:pt x="139" y="91"/>
                    </a:lnTo>
                    <a:lnTo>
                      <a:pt x="110" y="75"/>
                    </a:lnTo>
                    <a:lnTo>
                      <a:pt x="76" y="94"/>
                    </a:lnTo>
                    <a:lnTo>
                      <a:pt x="38" y="138"/>
                    </a:lnTo>
                    <a:lnTo>
                      <a:pt x="82" y="145"/>
                    </a:lnTo>
                    <a:lnTo>
                      <a:pt x="123" y="124"/>
                    </a:lnTo>
                    <a:lnTo>
                      <a:pt x="107" y="151"/>
                    </a:lnTo>
                    <a:lnTo>
                      <a:pt x="163" y="180"/>
                    </a:lnTo>
                    <a:lnTo>
                      <a:pt x="112" y="173"/>
                    </a:lnTo>
                    <a:lnTo>
                      <a:pt x="124" y="208"/>
                    </a:lnTo>
                    <a:lnTo>
                      <a:pt x="87" y="175"/>
                    </a:lnTo>
                    <a:lnTo>
                      <a:pt x="57" y="165"/>
                    </a:lnTo>
                    <a:lnTo>
                      <a:pt x="0" y="172"/>
                    </a:lnTo>
                    <a:lnTo>
                      <a:pt x="22" y="14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7" name="Freeform 46"/>
              <p:cNvSpPr>
                <a:spLocks/>
              </p:cNvSpPr>
              <p:nvPr/>
            </p:nvSpPr>
            <p:spPr bwMode="auto">
              <a:xfrm>
                <a:off x="3730" y="2712"/>
                <a:ext cx="154" cy="333"/>
              </a:xfrm>
              <a:custGeom>
                <a:avLst/>
                <a:gdLst>
                  <a:gd name="T0" fmla="*/ 11 w 154"/>
                  <a:gd name="T1" fmla="*/ 333 h 333"/>
                  <a:gd name="T2" fmla="*/ 58 w 154"/>
                  <a:gd name="T3" fmla="*/ 231 h 333"/>
                  <a:gd name="T4" fmla="*/ 38 w 154"/>
                  <a:gd name="T5" fmla="*/ 154 h 333"/>
                  <a:gd name="T6" fmla="*/ 0 w 154"/>
                  <a:gd name="T7" fmla="*/ 116 h 333"/>
                  <a:gd name="T8" fmla="*/ 39 w 154"/>
                  <a:gd name="T9" fmla="*/ 125 h 333"/>
                  <a:gd name="T10" fmla="*/ 54 w 154"/>
                  <a:gd name="T11" fmla="*/ 51 h 333"/>
                  <a:gd name="T12" fmla="*/ 69 w 154"/>
                  <a:gd name="T13" fmla="*/ 86 h 333"/>
                  <a:gd name="T14" fmla="*/ 59 w 154"/>
                  <a:gd name="T15" fmla="*/ 151 h 333"/>
                  <a:gd name="T16" fmla="*/ 73 w 154"/>
                  <a:gd name="T17" fmla="*/ 194 h 333"/>
                  <a:gd name="T18" fmla="*/ 103 w 154"/>
                  <a:gd name="T19" fmla="*/ 131 h 333"/>
                  <a:gd name="T20" fmla="*/ 102 w 154"/>
                  <a:gd name="T21" fmla="*/ 32 h 333"/>
                  <a:gd name="T22" fmla="*/ 140 w 154"/>
                  <a:gd name="T23" fmla="*/ 0 h 333"/>
                  <a:gd name="T24" fmla="*/ 118 w 154"/>
                  <a:gd name="T25" fmla="*/ 46 h 333"/>
                  <a:gd name="T26" fmla="*/ 116 w 154"/>
                  <a:gd name="T27" fmla="*/ 99 h 333"/>
                  <a:gd name="T28" fmla="*/ 154 w 154"/>
                  <a:gd name="T29" fmla="*/ 65 h 333"/>
                  <a:gd name="T30" fmla="*/ 134 w 154"/>
                  <a:gd name="T31" fmla="*/ 114 h 333"/>
                  <a:gd name="T32" fmla="*/ 117 w 154"/>
                  <a:gd name="T33" fmla="*/ 136 h 333"/>
                  <a:gd name="T34" fmla="*/ 83 w 154"/>
                  <a:gd name="T35" fmla="*/ 213 h 333"/>
                  <a:gd name="T36" fmla="*/ 66 w 154"/>
                  <a:gd name="T37" fmla="*/ 298 h 333"/>
                  <a:gd name="T38" fmla="*/ 11 w 154"/>
                  <a:gd name="T39" fmla="*/ 333 h 333"/>
                  <a:gd name="T40" fmla="*/ 11 w 154"/>
                  <a:gd name="T41" fmla="*/ 333 h 3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4"/>
                  <a:gd name="T64" fmla="*/ 0 h 333"/>
                  <a:gd name="T65" fmla="*/ 154 w 154"/>
                  <a:gd name="T66" fmla="*/ 333 h 3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4" h="333">
                    <a:moveTo>
                      <a:pt x="11" y="333"/>
                    </a:moveTo>
                    <a:lnTo>
                      <a:pt x="58" y="231"/>
                    </a:lnTo>
                    <a:lnTo>
                      <a:pt x="38" y="154"/>
                    </a:lnTo>
                    <a:lnTo>
                      <a:pt x="0" y="116"/>
                    </a:lnTo>
                    <a:lnTo>
                      <a:pt x="39" y="125"/>
                    </a:lnTo>
                    <a:lnTo>
                      <a:pt x="54" y="51"/>
                    </a:lnTo>
                    <a:lnTo>
                      <a:pt x="69" y="86"/>
                    </a:lnTo>
                    <a:lnTo>
                      <a:pt x="59" y="151"/>
                    </a:lnTo>
                    <a:lnTo>
                      <a:pt x="73" y="194"/>
                    </a:lnTo>
                    <a:lnTo>
                      <a:pt x="103" y="131"/>
                    </a:lnTo>
                    <a:lnTo>
                      <a:pt x="102" y="32"/>
                    </a:lnTo>
                    <a:lnTo>
                      <a:pt x="140" y="0"/>
                    </a:lnTo>
                    <a:lnTo>
                      <a:pt x="118" y="46"/>
                    </a:lnTo>
                    <a:lnTo>
                      <a:pt x="116" y="99"/>
                    </a:lnTo>
                    <a:lnTo>
                      <a:pt x="154" y="65"/>
                    </a:lnTo>
                    <a:lnTo>
                      <a:pt x="134" y="114"/>
                    </a:lnTo>
                    <a:lnTo>
                      <a:pt x="117" y="136"/>
                    </a:lnTo>
                    <a:lnTo>
                      <a:pt x="83" y="213"/>
                    </a:lnTo>
                    <a:lnTo>
                      <a:pt x="66" y="298"/>
                    </a:lnTo>
                    <a:lnTo>
                      <a:pt x="11" y="33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8" name="Freeform 47"/>
              <p:cNvSpPr>
                <a:spLocks/>
              </p:cNvSpPr>
              <p:nvPr/>
            </p:nvSpPr>
            <p:spPr bwMode="auto">
              <a:xfrm>
                <a:off x="3855" y="2768"/>
                <a:ext cx="116" cy="166"/>
              </a:xfrm>
              <a:custGeom>
                <a:avLst/>
                <a:gdLst>
                  <a:gd name="T0" fmla="*/ 0 w 116"/>
                  <a:gd name="T1" fmla="*/ 166 h 166"/>
                  <a:gd name="T2" fmla="*/ 17 w 116"/>
                  <a:gd name="T3" fmla="*/ 110 h 166"/>
                  <a:gd name="T4" fmla="*/ 60 w 116"/>
                  <a:gd name="T5" fmla="*/ 65 h 166"/>
                  <a:gd name="T6" fmla="*/ 62 w 116"/>
                  <a:gd name="T7" fmla="*/ 0 h 166"/>
                  <a:gd name="T8" fmla="*/ 74 w 116"/>
                  <a:gd name="T9" fmla="*/ 49 h 166"/>
                  <a:gd name="T10" fmla="*/ 116 w 116"/>
                  <a:gd name="T11" fmla="*/ 23 h 166"/>
                  <a:gd name="T12" fmla="*/ 106 w 116"/>
                  <a:gd name="T13" fmla="*/ 56 h 166"/>
                  <a:gd name="T14" fmla="*/ 82 w 116"/>
                  <a:gd name="T15" fmla="*/ 66 h 166"/>
                  <a:gd name="T16" fmla="*/ 36 w 116"/>
                  <a:gd name="T17" fmla="*/ 136 h 166"/>
                  <a:gd name="T18" fmla="*/ 0 w 116"/>
                  <a:gd name="T19" fmla="*/ 166 h 166"/>
                  <a:gd name="T20" fmla="*/ 0 w 116"/>
                  <a:gd name="T21" fmla="*/ 166 h 16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6"/>
                  <a:gd name="T34" fmla="*/ 0 h 166"/>
                  <a:gd name="T35" fmla="*/ 116 w 116"/>
                  <a:gd name="T36" fmla="*/ 166 h 16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6" h="166">
                    <a:moveTo>
                      <a:pt x="0" y="166"/>
                    </a:moveTo>
                    <a:lnTo>
                      <a:pt x="17" y="110"/>
                    </a:lnTo>
                    <a:lnTo>
                      <a:pt x="60" y="65"/>
                    </a:lnTo>
                    <a:lnTo>
                      <a:pt x="62" y="0"/>
                    </a:lnTo>
                    <a:lnTo>
                      <a:pt x="74" y="49"/>
                    </a:lnTo>
                    <a:lnTo>
                      <a:pt x="116" y="23"/>
                    </a:lnTo>
                    <a:lnTo>
                      <a:pt x="106" y="56"/>
                    </a:lnTo>
                    <a:lnTo>
                      <a:pt x="82" y="66"/>
                    </a:lnTo>
                    <a:lnTo>
                      <a:pt x="36" y="13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9" name="Freeform 48"/>
              <p:cNvSpPr>
                <a:spLocks/>
              </p:cNvSpPr>
              <p:nvPr/>
            </p:nvSpPr>
            <p:spPr bwMode="auto">
              <a:xfrm>
                <a:off x="3874" y="2843"/>
                <a:ext cx="150" cy="147"/>
              </a:xfrm>
              <a:custGeom>
                <a:avLst/>
                <a:gdLst>
                  <a:gd name="T0" fmla="*/ 16 w 150"/>
                  <a:gd name="T1" fmla="*/ 51 h 147"/>
                  <a:gd name="T2" fmla="*/ 67 w 150"/>
                  <a:gd name="T3" fmla="*/ 49 h 147"/>
                  <a:gd name="T4" fmla="*/ 127 w 150"/>
                  <a:gd name="T5" fmla="*/ 0 h 147"/>
                  <a:gd name="T6" fmla="*/ 109 w 150"/>
                  <a:gd name="T7" fmla="*/ 42 h 147"/>
                  <a:gd name="T8" fmla="*/ 91 w 150"/>
                  <a:gd name="T9" fmla="*/ 60 h 147"/>
                  <a:gd name="T10" fmla="*/ 123 w 150"/>
                  <a:gd name="T11" fmla="*/ 75 h 147"/>
                  <a:gd name="T12" fmla="*/ 150 w 150"/>
                  <a:gd name="T13" fmla="*/ 64 h 147"/>
                  <a:gd name="T14" fmla="*/ 133 w 150"/>
                  <a:gd name="T15" fmla="*/ 95 h 147"/>
                  <a:gd name="T16" fmla="*/ 93 w 150"/>
                  <a:gd name="T17" fmla="*/ 88 h 147"/>
                  <a:gd name="T18" fmla="*/ 122 w 150"/>
                  <a:gd name="T19" fmla="*/ 147 h 147"/>
                  <a:gd name="T20" fmla="*/ 95 w 150"/>
                  <a:gd name="T21" fmla="*/ 131 h 147"/>
                  <a:gd name="T22" fmla="*/ 70 w 150"/>
                  <a:gd name="T23" fmla="*/ 84 h 147"/>
                  <a:gd name="T24" fmla="*/ 0 w 150"/>
                  <a:gd name="T25" fmla="*/ 85 h 147"/>
                  <a:gd name="T26" fmla="*/ 16 w 150"/>
                  <a:gd name="T27" fmla="*/ 51 h 147"/>
                  <a:gd name="T28" fmla="*/ 16 w 150"/>
                  <a:gd name="T29" fmla="*/ 51 h 14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0"/>
                  <a:gd name="T46" fmla="*/ 0 h 147"/>
                  <a:gd name="T47" fmla="*/ 150 w 150"/>
                  <a:gd name="T48" fmla="*/ 147 h 14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0" h="147">
                    <a:moveTo>
                      <a:pt x="16" y="51"/>
                    </a:moveTo>
                    <a:lnTo>
                      <a:pt x="67" y="49"/>
                    </a:lnTo>
                    <a:lnTo>
                      <a:pt x="127" y="0"/>
                    </a:lnTo>
                    <a:lnTo>
                      <a:pt x="109" y="42"/>
                    </a:lnTo>
                    <a:lnTo>
                      <a:pt x="91" y="60"/>
                    </a:lnTo>
                    <a:lnTo>
                      <a:pt x="123" y="75"/>
                    </a:lnTo>
                    <a:lnTo>
                      <a:pt x="150" y="64"/>
                    </a:lnTo>
                    <a:lnTo>
                      <a:pt x="133" y="95"/>
                    </a:lnTo>
                    <a:lnTo>
                      <a:pt x="93" y="88"/>
                    </a:lnTo>
                    <a:lnTo>
                      <a:pt x="122" y="147"/>
                    </a:lnTo>
                    <a:lnTo>
                      <a:pt x="95" y="131"/>
                    </a:lnTo>
                    <a:lnTo>
                      <a:pt x="70" y="84"/>
                    </a:lnTo>
                    <a:lnTo>
                      <a:pt x="0" y="85"/>
                    </a:lnTo>
                    <a:lnTo>
                      <a:pt x="16" y="51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0" name="Freeform 49"/>
              <p:cNvSpPr>
                <a:spLocks/>
              </p:cNvSpPr>
              <p:nvPr/>
            </p:nvSpPr>
            <p:spPr bwMode="auto">
              <a:xfrm>
                <a:off x="3659" y="3023"/>
                <a:ext cx="344" cy="204"/>
              </a:xfrm>
              <a:custGeom>
                <a:avLst/>
                <a:gdLst>
                  <a:gd name="T0" fmla="*/ 1 w 344"/>
                  <a:gd name="T1" fmla="*/ 71 h 204"/>
                  <a:gd name="T2" fmla="*/ 137 w 344"/>
                  <a:gd name="T3" fmla="*/ 51 h 204"/>
                  <a:gd name="T4" fmla="*/ 179 w 344"/>
                  <a:gd name="T5" fmla="*/ 73 h 204"/>
                  <a:gd name="T6" fmla="*/ 231 w 344"/>
                  <a:gd name="T7" fmla="*/ 23 h 204"/>
                  <a:gd name="T8" fmla="*/ 278 w 344"/>
                  <a:gd name="T9" fmla="*/ 0 h 204"/>
                  <a:gd name="T10" fmla="*/ 256 w 344"/>
                  <a:gd name="T11" fmla="*/ 24 h 204"/>
                  <a:gd name="T12" fmla="*/ 303 w 344"/>
                  <a:gd name="T13" fmla="*/ 57 h 204"/>
                  <a:gd name="T14" fmla="*/ 250 w 344"/>
                  <a:gd name="T15" fmla="*/ 48 h 204"/>
                  <a:gd name="T16" fmla="*/ 236 w 344"/>
                  <a:gd name="T17" fmla="*/ 63 h 204"/>
                  <a:gd name="T18" fmla="*/ 286 w 344"/>
                  <a:gd name="T19" fmla="*/ 97 h 204"/>
                  <a:gd name="T20" fmla="*/ 344 w 344"/>
                  <a:gd name="T21" fmla="*/ 90 h 204"/>
                  <a:gd name="T22" fmla="*/ 305 w 344"/>
                  <a:gd name="T23" fmla="*/ 115 h 204"/>
                  <a:gd name="T24" fmla="*/ 326 w 344"/>
                  <a:gd name="T25" fmla="*/ 158 h 204"/>
                  <a:gd name="T26" fmla="*/ 285 w 344"/>
                  <a:gd name="T27" fmla="*/ 123 h 204"/>
                  <a:gd name="T28" fmla="*/ 235 w 344"/>
                  <a:gd name="T29" fmla="*/ 82 h 204"/>
                  <a:gd name="T30" fmla="*/ 209 w 344"/>
                  <a:gd name="T31" fmla="*/ 78 h 204"/>
                  <a:gd name="T32" fmla="*/ 190 w 344"/>
                  <a:gd name="T33" fmla="*/ 89 h 204"/>
                  <a:gd name="T34" fmla="*/ 219 w 344"/>
                  <a:gd name="T35" fmla="*/ 124 h 204"/>
                  <a:gd name="T36" fmla="*/ 255 w 344"/>
                  <a:gd name="T37" fmla="*/ 129 h 204"/>
                  <a:gd name="T38" fmla="*/ 225 w 344"/>
                  <a:gd name="T39" fmla="*/ 141 h 204"/>
                  <a:gd name="T40" fmla="*/ 213 w 344"/>
                  <a:gd name="T41" fmla="*/ 193 h 204"/>
                  <a:gd name="T42" fmla="*/ 196 w 344"/>
                  <a:gd name="T43" fmla="*/ 140 h 204"/>
                  <a:gd name="T44" fmla="*/ 170 w 344"/>
                  <a:gd name="T45" fmla="*/ 105 h 204"/>
                  <a:gd name="T46" fmla="*/ 141 w 344"/>
                  <a:gd name="T47" fmla="*/ 83 h 204"/>
                  <a:gd name="T48" fmla="*/ 97 w 344"/>
                  <a:gd name="T49" fmla="*/ 97 h 204"/>
                  <a:gd name="T50" fmla="*/ 0 w 344"/>
                  <a:gd name="T51" fmla="*/ 204 h 204"/>
                  <a:gd name="T52" fmla="*/ 1 w 344"/>
                  <a:gd name="T53" fmla="*/ 71 h 204"/>
                  <a:gd name="T54" fmla="*/ 1 w 344"/>
                  <a:gd name="T55" fmla="*/ 71 h 20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44"/>
                  <a:gd name="T85" fmla="*/ 0 h 204"/>
                  <a:gd name="T86" fmla="*/ 344 w 344"/>
                  <a:gd name="T87" fmla="*/ 204 h 20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44" h="204">
                    <a:moveTo>
                      <a:pt x="1" y="71"/>
                    </a:moveTo>
                    <a:lnTo>
                      <a:pt x="137" y="51"/>
                    </a:lnTo>
                    <a:lnTo>
                      <a:pt x="179" y="73"/>
                    </a:lnTo>
                    <a:lnTo>
                      <a:pt x="231" y="23"/>
                    </a:lnTo>
                    <a:lnTo>
                      <a:pt x="278" y="0"/>
                    </a:lnTo>
                    <a:lnTo>
                      <a:pt x="256" y="24"/>
                    </a:lnTo>
                    <a:lnTo>
                      <a:pt x="303" y="57"/>
                    </a:lnTo>
                    <a:lnTo>
                      <a:pt x="250" y="48"/>
                    </a:lnTo>
                    <a:lnTo>
                      <a:pt x="236" y="63"/>
                    </a:lnTo>
                    <a:lnTo>
                      <a:pt x="286" y="97"/>
                    </a:lnTo>
                    <a:lnTo>
                      <a:pt x="344" y="90"/>
                    </a:lnTo>
                    <a:lnTo>
                      <a:pt x="305" y="115"/>
                    </a:lnTo>
                    <a:lnTo>
                      <a:pt x="326" y="158"/>
                    </a:lnTo>
                    <a:lnTo>
                      <a:pt x="285" y="123"/>
                    </a:lnTo>
                    <a:lnTo>
                      <a:pt x="235" y="82"/>
                    </a:lnTo>
                    <a:lnTo>
                      <a:pt x="209" y="78"/>
                    </a:lnTo>
                    <a:lnTo>
                      <a:pt x="190" y="89"/>
                    </a:lnTo>
                    <a:lnTo>
                      <a:pt x="219" y="124"/>
                    </a:lnTo>
                    <a:lnTo>
                      <a:pt x="255" y="129"/>
                    </a:lnTo>
                    <a:lnTo>
                      <a:pt x="225" y="141"/>
                    </a:lnTo>
                    <a:lnTo>
                      <a:pt x="213" y="193"/>
                    </a:lnTo>
                    <a:lnTo>
                      <a:pt x="196" y="140"/>
                    </a:lnTo>
                    <a:lnTo>
                      <a:pt x="170" y="105"/>
                    </a:lnTo>
                    <a:lnTo>
                      <a:pt x="141" y="83"/>
                    </a:lnTo>
                    <a:lnTo>
                      <a:pt x="97" y="97"/>
                    </a:lnTo>
                    <a:lnTo>
                      <a:pt x="0" y="204"/>
                    </a:lnTo>
                    <a:lnTo>
                      <a:pt x="1" y="71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1" name="Freeform 50"/>
              <p:cNvSpPr>
                <a:spLocks/>
              </p:cNvSpPr>
              <p:nvPr/>
            </p:nvSpPr>
            <p:spPr bwMode="auto">
              <a:xfrm>
                <a:off x="3454" y="2843"/>
                <a:ext cx="29" cy="116"/>
              </a:xfrm>
              <a:custGeom>
                <a:avLst/>
                <a:gdLst>
                  <a:gd name="T0" fmla="*/ 0 w 29"/>
                  <a:gd name="T1" fmla="*/ 70 h 116"/>
                  <a:gd name="T2" fmla="*/ 14 w 29"/>
                  <a:gd name="T3" fmla="*/ 48 h 116"/>
                  <a:gd name="T4" fmla="*/ 10 w 29"/>
                  <a:gd name="T5" fmla="*/ 0 h 116"/>
                  <a:gd name="T6" fmla="*/ 29 w 29"/>
                  <a:gd name="T7" fmla="*/ 29 h 116"/>
                  <a:gd name="T8" fmla="*/ 24 w 29"/>
                  <a:gd name="T9" fmla="*/ 60 h 116"/>
                  <a:gd name="T10" fmla="*/ 22 w 29"/>
                  <a:gd name="T11" fmla="*/ 116 h 116"/>
                  <a:gd name="T12" fmla="*/ 0 w 29"/>
                  <a:gd name="T13" fmla="*/ 70 h 116"/>
                  <a:gd name="T14" fmla="*/ 0 w 29"/>
                  <a:gd name="T15" fmla="*/ 70 h 1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16"/>
                  <a:gd name="T26" fmla="*/ 29 w 29"/>
                  <a:gd name="T27" fmla="*/ 116 h 1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16">
                    <a:moveTo>
                      <a:pt x="0" y="70"/>
                    </a:moveTo>
                    <a:lnTo>
                      <a:pt x="14" y="48"/>
                    </a:lnTo>
                    <a:lnTo>
                      <a:pt x="10" y="0"/>
                    </a:lnTo>
                    <a:lnTo>
                      <a:pt x="29" y="29"/>
                    </a:lnTo>
                    <a:lnTo>
                      <a:pt x="24" y="60"/>
                    </a:lnTo>
                    <a:lnTo>
                      <a:pt x="22" y="116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2" name="Freeform 51"/>
              <p:cNvSpPr>
                <a:spLocks/>
              </p:cNvSpPr>
              <p:nvPr/>
            </p:nvSpPr>
            <p:spPr bwMode="auto">
              <a:xfrm>
                <a:off x="3394" y="2896"/>
                <a:ext cx="106" cy="129"/>
              </a:xfrm>
              <a:custGeom>
                <a:avLst/>
                <a:gdLst>
                  <a:gd name="T0" fmla="*/ 90 w 106"/>
                  <a:gd name="T1" fmla="*/ 104 h 129"/>
                  <a:gd name="T2" fmla="*/ 48 w 106"/>
                  <a:gd name="T3" fmla="*/ 67 h 129"/>
                  <a:gd name="T4" fmla="*/ 35 w 106"/>
                  <a:gd name="T5" fmla="*/ 0 h 129"/>
                  <a:gd name="T6" fmla="*/ 32 w 106"/>
                  <a:gd name="T7" fmla="*/ 49 h 129"/>
                  <a:gd name="T8" fmla="*/ 0 w 106"/>
                  <a:gd name="T9" fmla="*/ 60 h 129"/>
                  <a:gd name="T10" fmla="*/ 29 w 106"/>
                  <a:gd name="T11" fmla="*/ 72 h 129"/>
                  <a:gd name="T12" fmla="*/ 45 w 106"/>
                  <a:gd name="T13" fmla="*/ 100 h 129"/>
                  <a:gd name="T14" fmla="*/ 106 w 106"/>
                  <a:gd name="T15" fmla="*/ 129 h 129"/>
                  <a:gd name="T16" fmla="*/ 90 w 106"/>
                  <a:gd name="T17" fmla="*/ 104 h 129"/>
                  <a:gd name="T18" fmla="*/ 90 w 106"/>
                  <a:gd name="T19" fmla="*/ 104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"/>
                  <a:gd name="T31" fmla="*/ 0 h 129"/>
                  <a:gd name="T32" fmla="*/ 106 w 106"/>
                  <a:gd name="T33" fmla="*/ 129 h 1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" h="129">
                    <a:moveTo>
                      <a:pt x="90" y="104"/>
                    </a:moveTo>
                    <a:lnTo>
                      <a:pt x="48" y="67"/>
                    </a:lnTo>
                    <a:lnTo>
                      <a:pt x="35" y="0"/>
                    </a:lnTo>
                    <a:lnTo>
                      <a:pt x="32" y="49"/>
                    </a:lnTo>
                    <a:lnTo>
                      <a:pt x="0" y="60"/>
                    </a:lnTo>
                    <a:lnTo>
                      <a:pt x="29" y="72"/>
                    </a:lnTo>
                    <a:lnTo>
                      <a:pt x="45" y="100"/>
                    </a:lnTo>
                    <a:lnTo>
                      <a:pt x="106" y="129"/>
                    </a:lnTo>
                    <a:lnTo>
                      <a:pt x="90" y="104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3" name="Freeform 52"/>
              <p:cNvSpPr>
                <a:spLocks/>
              </p:cNvSpPr>
              <p:nvPr/>
            </p:nvSpPr>
            <p:spPr bwMode="auto">
              <a:xfrm>
                <a:off x="3499" y="2894"/>
                <a:ext cx="58" cy="174"/>
              </a:xfrm>
              <a:custGeom>
                <a:avLst/>
                <a:gdLst>
                  <a:gd name="T0" fmla="*/ 0 w 58"/>
                  <a:gd name="T1" fmla="*/ 119 h 174"/>
                  <a:gd name="T2" fmla="*/ 15 w 58"/>
                  <a:gd name="T3" fmla="*/ 89 h 174"/>
                  <a:gd name="T4" fmla="*/ 1 w 58"/>
                  <a:gd name="T5" fmla="*/ 33 h 174"/>
                  <a:gd name="T6" fmla="*/ 18 w 58"/>
                  <a:gd name="T7" fmla="*/ 63 h 174"/>
                  <a:gd name="T8" fmla="*/ 44 w 58"/>
                  <a:gd name="T9" fmla="*/ 0 h 174"/>
                  <a:gd name="T10" fmla="*/ 33 w 58"/>
                  <a:gd name="T11" fmla="*/ 64 h 174"/>
                  <a:gd name="T12" fmla="*/ 58 w 58"/>
                  <a:gd name="T13" fmla="*/ 74 h 174"/>
                  <a:gd name="T14" fmla="*/ 29 w 58"/>
                  <a:gd name="T15" fmla="*/ 83 h 174"/>
                  <a:gd name="T16" fmla="*/ 3 w 58"/>
                  <a:gd name="T17" fmla="*/ 174 h 174"/>
                  <a:gd name="T18" fmla="*/ 0 w 58"/>
                  <a:gd name="T19" fmla="*/ 119 h 174"/>
                  <a:gd name="T20" fmla="*/ 0 w 58"/>
                  <a:gd name="T21" fmla="*/ 119 h 1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174"/>
                  <a:gd name="T35" fmla="*/ 58 w 58"/>
                  <a:gd name="T36" fmla="*/ 174 h 17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174">
                    <a:moveTo>
                      <a:pt x="0" y="119"/>
                    </a:moveTo>
                    <a:lnTo>
                      <a:pt x="15" y="89"/>
                    </a:lnTo>
                    <a:lnTo>
                      <a:pt x="1" y="33"/>
                    </a:lnTo>
                    <a:lnTo>
                      <a:pt x="18" y="63"/>
                    </a:lnTo>
                    <a:lnTo>
                      <a:pt x="44" y="0"/>
                    </a:lnTo>
                    <a:lnTo>
                      <a:pt x="33" y="64"/>
                    </a:lnTo>
                    <a:lnTo>
                      <a:pt x="58" y="74"/>
                    </a:lnTo>
                    <a:lnTo>
                      <a:pt x="29" y="83"/>
                    </a:lnTo>
                    <a:lnTo>
                      <a:pt x="3" y="174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4" name="Freeform 53"/>
              <p:cNvSpPr>
                <a:spLocks/>
              </p:cNvSpPr>
              <p:nvPr/>
            </p:nvSpPr>
            <p:spPr bwMode="auto">
              <a:xfrm>
                <a:off x="3263" y="3071"/>
                <a:ext cx="113" cy="63"/>
              </a:xfrm>
              <a:custGeom>
                <a:avLst/>
                <a:gdLst>
                  <a:gd name="T0" fmla="*/ 113 w 113"/>
                  <a:gd name="T1" fmla="*/ 63 h 63"/>
                  <a:gd name="T2" fmla="*/ 95 w 113"/>
                  <a:gd name="T3" fmla="*/ 32 h 63"/>
                  <a:gd name="T4" fmla="*/ 61 w 113"/>
                  <a:gd name="T5" fmla="*/ 0 h 63"/>
                  <a:gd name="T6" fmla="*/ 70 w 113"/>
                  <a:gd name="T7" fmla="*/ 30 h 63"/>
                  <a:gd name="T8" fmla="*/ 0 w 113"/>
                  <a:gd name="T9" fmla="*/ 27 h 63"/>
                  <a:gd name="T10" fmla="*/ 26 w 113"/>
                  <a:gd name="T11" fmla="*/ 45 h 63"/>
                  <a:gd name="T12" fmla="*/ 71 w 113"/>
                  <a:gd name="T13" fmla="*/ 47 h 63"/>
                  <a:gd name="T14" fmla="*/ 113 w 113"/>
                  <a:gd name="T15" fmla="*/ 63 h 63"/>
                  <a:gd name="T16" fmla="*/ 113 w 113"/>
                  <a:gd name="T17" fmla="*/ 63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3"/>
                  <a:gd name="T28" fmla="*/ 0 h 63"/>
                  <a:gd name="T29" fmla="*/ 113 w 113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3" h="63">
                    <a:moveTo>
                      <a:pt x="113" y="63"/>
                    </a:moveTo>
                    <a:lnTo>
                      <a:pt x="95" y="32"/>
                    </a:lnTo>
                    <a:lnTo>
                      <a:pt x="61" y="0"/>
                    </a:lnTo>
                    <a:lnTo>
                      <a:pt x="70" y="30"/>
                    </a:lnTo>
                    <a:lnTo>
                      <a:pt x="0" y="27"/>
                    </a:lnTo>
                    <a:lnTo>
                      <a:pt x="26" y="45"/>
                    </a:lnTo>
                    <a:lnTo>
                      <a:pt x="71" y="47"/>
                    </a:lnTo>
                    <a:lnTo>
                      <a:pt x="113" y="6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5" name="Freeform 54"/>
              <p:cNvSpPr>
                <a:spLocks/>
              </p:cNvSpPr>
              <p:nvPr/>
            </p:nvSpPr>
            <p:spPr bwMode="auto">
              <a:xfrm>
                <a:off x="3297" y="3123"/>
                <a:ext cx="158" cy="156"/>
              </a:xfrm>
              <a:custGeom>
                <a:avLst/>
                <a:gdLst>
                  <a:gd name="T0" fmla="*/ 112 w 158"/>
                  <a:gd name="T1" fmla="*/ 23 h 156"/>
                  <a:gd name="T2" fmla="*/ 66 w 158"/>
                  <a:gd name="T3" fmla="*/ 54 h 156"/>
                  <a:gd name="T4" fmla="*/ 0 w 158"/>
                  <a:gd name="T5" fmla="*/ 60 h 156"/>
                  <a:gd name="T6" fmla="*/ 47 w 158"/>
                  <a:gd name="T7" fmla="*/ 80 h 156"/>
                  <a:gd name="T8" fmla="*/ 84 w 158"/>
                  <a:gd name="T9" fmla="*/ 69 h 156"/>
                  <a:gd name="T10" fmla="*/ 64 w 158"/>
                  <a:gd name="T11" fmla="*/ 104 h 156"/>
                  <a:gd name="T12" fmla="*/ 68 w 158"/>
                  <a:gd name="T13" fmla="*/ 156 h 156"/>
                  <a:gd name="T14" fmla="*/ 83 w 158"/>
                  <a:gd name="T15" fmla="*/ 107 h 156"/>
                  <a:gd name="T16" fmla="*/ 105 w 158"/>
                  <a:gd name="T17" fmla="*/ 56 h 156"/>
                  <a:gd name="T18" fmla="*/ 116 w 158"/>
                  <a:gd name="T19" fmla="*/ 107 h 156"/>
                  <a:gd name="T20" fmla="*/ 119 w 158"/>
                  <a:gd name="T21" fmla="*/ 48 h 156"/>
                  <a:gd name="T22" fmla="*/ 158 w 158"/>
                  <a:gd name="T23" fmla="*/ 0 h 156"/>
                  <a:gd name="T24" fmla="*/ 112 w 158"/>
                  <a:gd name="T25" fmla="*/ 23 h 156"/>
                  <a:gd name="T26" fmla="*/ 112 w 158"/>
                  <a:gd name="T27" fmla="*/ 23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8"/>
                  <a:gd name="T43" fmla="*/ 0 h 156"/>
                  <a:gd name="T44" fmla="*/ 158 w 158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8" h="156">
                    <a:moveTo>
                      <a:pt x="112" y="23"/>
                    </a:moveTo>
                    <a:lnTo>
                      <a:pt x="66" y="54"/>
                    </a:lnTo>
                    <a:lnTo>
                      <a:pt x="0" y="60"/>
                    </a:lnTo>
                    <a:lnTo>
                      <a:pt x="47" y="80"/>
                    </a:lnTo>
                    <a:lnTo>
                      <a:pt x="84" y="69"/>
                    </a:lnTo>
                    <a:lnTo>
                      <a:pt x="64" y="104"/>
                    </a:lnTo>
                    <a:lnTo>
                      <a:pt x="68" y="156"/>
                    </a:lnTo>
                    <a:lnTo>
                      <a:pt x="83" y="107"/>
                    </a:lnTo>
                    <a:lnTo>
                      <a:pt x="105" y="56"/>
                    </a:lnTo>
                    <a:lnTo>
                      <a:pt x="116" y="107"/>
                    </a:lnTo>
                    <a:lnTo>
                      <a:pt x="119" y="48"/>
                    </a:lnTo>
                    <a:lnTo>
                      <a:pt x="158" y="0"/>
                    </a:lnTo>
                    <a:lnTo>
                      <a:pt x="112" y="23"/>
                    </a:lnTo>
                    <a:close/>
                  </a:path>
                </a:pathLst>
              </a:custGeom>
              <a:solidFill>
                <a:srgbClr val="89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6" name="Freeform 55"/>
              <p:cNvSpPr>
                <a:spLocks/>
              </p:cNvSpPr>
              <p:nvPr/>
            </p:nvSpPr>
            <p:spPr bwMode="auto">
              <a:xfrm>
                <a:off x="3652" y="2050"/>
                <a:ext cx="41" cy="197"/>
              </a:xfrm>
              <a:custGeom>
                <a:avLst/>
                <a:gdLst>
                  <a:gd name="T0" fmla="*/ 15 w 41"/>
                  <a:gd name="T1" fmla="*/ 0 h 197"/>
                  <a:gd name="T2" fmla="*/ 41 w 41"/>
                  <a:gd name="T3" fmla="*/ 53 h 197"/>
                  <a:gd name="T4" fmla="*/ 29 w 41"/>
                  <a:gd name="T5" fmla="*/ 96 h 197"/>
                  <a:gd name="T6" fmla="*/ 12 w 41"/>
                  <a:gd name="T7" fmla="*/ 197 h 197"/>
                  <a:gd name="T8" fmla="*/ 0 w 41"/>
                  <a:gd name="T9" fmla="*/ 160 h 197"/>
                  <a:gd name="T10" fmla="*/ 26 w 41"/>
                  <a:gd name="T11" fmla="*/ 53 h 197"/>
                  <a:gd name="T12" fmla="*/ 15 w 41"/>
                  <a:gd name="T13" fmla="*/ 0 h 197"/>
                  <a:gd name="T14" fmla="*/ 15 w 41"/>
                  <a:gd name="T15" fmla="*/ 0 h 1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197"/>
                  <a:gd name="T26" fmla="*/ 41 w 41"/>
                  <a:gd name="T27" fmla="*/ 197 h 1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197">
                    <a:moveTo>
                      <a:pt x="15" y="0"/>
                    </a:moveTo>
                    <a:lnTo>
                      <a:pt x="41" y="53"/>
                    </a:lnTo>
                    <a:lnTo>
                      <a:pt x="29" y="96"/>
                    </a:lnTo>
                    <a:lnTo>
                      <a:pt x="12" y="197"/>
                    </a:lnTo>
                    <a:lnTo>
                      <a:pt x="0" y="160"/>
                    </a:lnTo>
                    <a:lnTo>
                      <a:pt x="26" y="5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7" name="Freeform 56"/>
              <p:cNvSpPr>
                <a:spLocks/>
              </p:cNvSpPr>
              <p:nvPr/>
            </p:nvSpPr>
            <p:spPr bwMode="auto">
              <a:xfrm>
                <a:off x="3598" y="2106"/>
                <a:ext cx="45" cy="125"/>
              </a:xfrm>
              <a:custGeom>
                <a:avLst/>
                <a:gdLst>
                  <a:gd name="T0" fmla="*/ 0 w 45"/>
                  <a:gd name="T1" fmla="*/ 0 h 125"/>
                  <a:gd name="T2" fmla="*/ 21 w 45"/>
                  <a:gd name="T3" fmla="*/ 27 h 125"/>
                  <a:gd name="T4" fmla="*/ 45 w 45"/>
                  <a:gd name="T5" fmla="*/ 125 h 125"/>
                  <a:gd name="T6" fmla="*/ 25 w 45"/>
                  <a:gd name="T7" fmla="*/ 99 h 125"/>
                  <a:gd name="T8" fmla="*/ 0 w 45"/>
                  <a:gd name="T9" fmla="*/ 0 h 125"/>
                  <a:gd name="T10" fmla="*/ 0 w 45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25"/>
                  <a:gd name="T20" fmla="*/ 45 w 45"/>
                  <a:gd name="T21" fmla="*/ 125 h 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25">
                    <a:moveTo>
                      <a:pt x="0" y="0"/>
                    </a:moveTo>
                    <a:lnTo>
                      <a:pt x="21" y="27"/>
                    </a:lnTo>
                    <a:lnTo>
                      <a:pt x="45" y="125"/>
                    </a:lnTo>
                    <a:lnTo>
                      <a:pt x="25" y="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8" name="Freeform 57"/>
              <p:cNvSpPr>
                <a:spLocks/>
              </p:cNvSpPr>
              <p:nvPr/>
            </p:nvSpPr>
            <p:spPr bwMode="auto">
              <a:xfrm>
                <a:off x="3620" y="2257"/>
                <a:ext cx="28" cy="193"/>
              </a:xfrm>
              <a:custGeom>
                <a:avLst/>
                <a:gdLst>
                  <a:gd name="T0" fmla="*/ 4 w 28"/>
                  <a:gd name="T1" fmla="*/ 0 h 193"/>
                  <a:gd name="T2" fmla="*/ 28 w 28"/>
                  <a:gd name="T3" fmla="*/ 36 h 193"/>
                  <a:gd name="T4" fmla="*/ 18 w 28"/>
                  <a:gd name="T5" fmla="*/ 109 h 193"/>
                  <a:gd name="T6" fmla="*/ 27 w 28"/>
                  <a:gd name="T7" fmla="*/ 193 h 193"/>
                  <a:gd name="T8" fmla="*/ 0 w 28"/>
                  <a:gd name="T9" fmla="*/ 162 h 193"/>
                  <a:gd name="T10" fmla="*/ 4 w 28"/>
                  <a:gd name="T11" fmla="*/ 0 h 193"/>
                  <a:gd name="T12" fmla="*/ 4 w 28"/>
                  <a:gd name="T13" fmla="*/ 0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"/>
                  <a:gd name="T22" fmla="*/ 0 h 193"/>
                  <a:gd name="T23" fmla="*/ 28 w 28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" h="193">
                    <a:moveTo>
                      <a:pt x="4" y="0"/>
                    </a:moveTo>
                    <a:lnTo>
                      <a:pt x="28" y="36"/>
                    </a:lnTo>
                    <a:lnTo>
                      <a:pt x="18" y="109"/>
                    </a:lnTo>
                    <a:lnTo>
                      <a:pt x="27" y="193"/>
                    </a:lnTo>
                    <a:lnTo>
                      <a:pt x="0" y="16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59" name="Freeform 58"/>
              <p:cNvSpPr>
                <a:spLocks/>
              </p:cNvSpPr>
              <p:nvPr/>
            </p:nvSpPr>
            <p:spPr bwMode="auto">
              <a:xfrm>
                <a:off x="3681" y="2314"/>
                <a:ext cx="62" cy="129"/>
              </a:xfrm>
              <a:custGeom>
                <a:avLst/>
                <a:gdLst>
                  <a:gd name="T0" fmla="*/ 0 w 62"/>
                  <a:gd name="T1" fmla="*/ 106 h 129"/>
                  <a:gd name="T2" fmla="*/ 15 w 62"/>
                  <a:gd name="T3" fmla="*/ 129 h 129"/>
                  <a:gd name="T4" fmla="*/ 56 w 62"/>
                  <a:gd name="T5" fmla="*/ 89 h 129"/>
                  <a:gd name="T6" fmla="*/ 62 w 62"/>
                  <a:gd name="T7" fmla="*/ 40 h 129"/>
                  <a:gd name="T8" fmla="*/ 59 w 62"/>
                  <a:gd name="T9" fmla="*/ 0 h 129"/>
                  <a:gd name="T10" fmla="*/ 53 w 62"/>
                  <a:gd name="T11" fmla="*/ 49 h 129"/>
                  <a:gd name="T12" fmla="*/ 44 w 62"/>
                  <a:gd name="T13" fmla="*/ 76 h 129"/>
                  <a:gd name="T14" fmla="*/ 0 w 62"/>
                  <a:gd name="T15" fmla="*/ 106 h 129"/>
                  <a:gd name="T16" fmla="*/ 0 w 62"/>
                  <a:gd name="T17" fmla="*/ 106 h 1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"/>
                  <a:gd name="T28" fmla="*/ 0 h 129"/>
                  <a:gd name="T29" fmla="*/ 62 w 62"/>
                  <a:gd name="T30" fmla="*/ 129 h 1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" h="129">
                    <a:moveTo>
                      <a:pt x="0" y="106"/>
                    </a:moveTo>
                    <a:lnTo>
                      <a:pt x="15" y="129"/>
                    </a:lnTo>
                    <a:lnTo>
                      <a:pt x="56" y="89"/>
                    </a:lnTo>
                    <a:lnTo>
                      <a:pt x="62" y="40"/>
                    </a:lnTo>
                    <a:lnTo>
                      <a:pt x="59" y="0"/>
                    </a:lnTo>
                    <a:lnTo>
                      <a:pt x="53" y="49"/>
                    </a:lnTo>
                    <a:lnTo>
                      <a:pt x="44" y="76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0" name="Freeform 59"/>
              <p:cNvSpPr>
                <a:spLocks/>
              </p:cNvSpPr>
              <p:nvPr/>
            </p:nvSpPr>
            <p:spPr bwMode="auto">
              <a:xfrm>
                <a:off x="3752" y="2275"/>
                <a:ext cx="55" cy="115"/>
              </a:xfrm>
              <a:custGeom>
                <a:avLst/>
                <a:gdLst>
                  <a:gd name="T0" fmla="*/ 0 w 55"/>
                  <a:gd name="T1" fmla="*/ 115 h 115"/>
                  <a:gd name="T2" fmla="*/ 21 w 55"/>
                  <a:gd name="T3" fmla="*/ 76 h 115"/>
                  <a:gd name="T4" fmla="*/ 35 w 55"/>
                  <a:gd name="T5" fmla="*/ 59 h 115"/>
                  <a:gd name="T6" fmla="*/ 55 w 55"/>
                  <a:gd name="T7" fmla="*/ 0 h 115"/>
                  <a:gd name="T8" fmla="*/ 51 w 55"/>
                  <a:gd name="T9" fmla="*/ 64 h 115"/>
                  <a:gd name="T10" fmla="*/ 31 w 55"/>
                  <a:gd name="T11" fmla="*/ 86 h 115"/>
                  <a:gd name="T12" fmla="*/ 14 w 55"/>
                  <a:gd name="T13" fmla="*/ 113 h 115"/>
                  <a:gd name="T14" fmla="*/ 0 w 55"/>
                  <a:gd name="T15" fmla="*/ 115 h 115"/>
                  <a:gd name="T16" fmla="*/ 0 w 55"/>
                  <a:gd name="T17" fmla="*/ 115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115"/>
                  <a:gd name="T29" fmla="*/ 55 w 55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115">
                    <a:moveTo>
                      <a:pt x="0" y="115"/>
                    </a:moveTo>
                    <a:lnTo>
                      <a:pt x="21" y="76"/>
                    </a:lnTo>
                    <a:lnTo>
                      <a:pt x="35" y="59"/>
                    </a:lnTo>
                    <a:lnTo>
                      <a:pt x="55" y="0"/>
                    </a:lnTo>
                    <a:lnTo>
                      <a:pt x="51" y="64"/>
                    </a:lnTo>
                    <a:lnTo>
                      <a:pt x="31" y="86"/>
                    </a:lnTo>
                    <a:lnTo>
                      <a:pt x="14" y="113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" name="Freeform 60"/>
              <p:cNvSpPr>
                <a:spLocks/>
              </p:cNvSpPr>
              <p:nvPr/>
            </p:nvSpPr>
            <p:spPr bwMode="auto">
              <a:xfrm>
                <a:off x="3594" y="2517"/>
                <a:ext cx="40" cy="313"/>
              </a:xfrm>
              <a:custGeom>
                <a:avLst/>
                <a:gdLst>
                  <a:gd name="T0" fmla="*/ 16 w 40"/>
                  <a:gd name="T1" fmla="*/ 0 h 313"/>
                  <a:gd name="T2" fmla="*/ 38 w 40"/>
                  <a:gd name="T3" fmla="*/ 30 h 313"/>
                  <a:gd name="T4" fmla="*/ 23 w 40"/>
                  <a:gd name="T5" fmla="*/ 149 h 313"/>
                  <a:gd name="T6" fmla="*/ 37 w 40"/>
                  <a:gd name="T7" fmla="*/ 233 h 313"/>
                  <a:gd name="T8" fmla="*/ 30 w 40"/>
                  <a:gd name="T9" fmla="*/ 269 h 313"/>
                  <a:gd name="T10" fmla="*/ 40 w 40"/>
                  <a:gd name="T11" fmla="*/ 313 h 313"/>
                  <a:gd name="T12" fmla="*/ 0 w 40"/>
                  <a:gd name="T13" fmla="*/ 273 h 313"/>
                  <a:gd name="T14" fmla="*/ 16 w 40"/>
                  <a:gd name="T15" fmla="*/ 0 h 313"/>
                  <a:gd name="T16" fmla="*/ 16 w 40"/>
                  <a:gd name="T17" fmla="*/ 0 h 3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313"/>
                  <a:gd name="T29" fmla="*/ 40 w 40"/>
                  <a:gd name="T30" fmla="*/ 313 h 3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313">
                    <a:moveTo>
                      <a:pt x="16" y="0"/>
                    </a:moveTo>
                    <a:lnTo>
                      <a:pt x="38" y="30"/>
                    </a:lnTo>
                    <a:lnTo>
                      <a:pt x="23" y="149"/>
                    </a:lnTo>
                    <a:lnTo>
                      <a:pt x="37" y="233"/>
                    </a:lnTo>
                    <a:lnTo>
                      <a:pt x="30" y="269"/>
                    </a:lnTo>
                    <a:lnTo>
                      <a:pt x="40" y="313"/>
                    </a:lnTo>
                    <a:lnTo>
                      <a:pt x="0" y="27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2" name="Freeform 61"/>
              <p:cNvSpPr>
                <a:spLocks/>
              </p:cNvSpPr>
              <p:nvPr/>
            </p:nvSpPr>
            <p:spPr bwMode="auto">
              <a:xfrm>
                <a:off x="3504" y="2368"/>
                <a:ext cx="42" cy="39"/>
              </a:xfrm>
              <a:custGeom>
                <a:avLst/>
                <a:gdLst>
                  <a:gd name="T0" fmla="*/ 0 w 42"/>
                  <a:gd name="T1" fmla="*/ 36 h 39"/>
                  <a:gd name="T2" fmla="*/ 42 w 42"/>
                  <a:gd name="T3" fmla="*/ 39 h 39"/>
                  <a:gd name="T4" fmla="*/ 38 w 42"/>
                  <a:gd name="T5" fmla="*/ 22 h 39"/>
                  <a:gd name="T6" fmla="*/ 21 w 42"/>
                  <a:gd name="T7" fmla="*/ 0 h 39"/>
                  <a:gd name="T8" fmla="*/ 24 w 42"/>
                  <a:gd name="T9" fmla="*/ 22 h 39"/>
                  <a:gd name="T10" fmla="*/ 0 w 42"/>
                  <a:gd name="T11" fmla="*/ 36 h 39"/>
                  <a:gd name="T12" fmla="*/ 0 w 42"/>
                  <a:gd name="T13" fmla="*/ 36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39"/>
                  <a:gd name="T23" fmla="*/ 42 w 42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39">
                    <a:moveTo>
                      <a:pt x="0" y="36"/>
                    </a:moveTo>
                    <a:lnTo>
                      <a:pt x="42" y="39"/>
                    </a:lnTo>
                    <a:lnTo>
                      <a:pt x="38" y="22"/>
                    </a:lnTo>
                    <a:lnTo>
                      <a:pt x="21" y="0"/>
                    </a:lnTo>
                    <a:lnTo>
                      <a:pt x="24" y="2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3" name="Freeform 62"/>
              <p:cNvSpPr>
                <a:spLocks/>
              </p:cNvSpPr>
              <p:nvPr/>
            </p:nvSpPr>
            <p:spPr bwMode="auto">
              <a:xfrm>
                <a:off x="3432" y="2273"/>
                <a:ext cx="66" cy="48"/>
              </a:xfrm>
              <a:custGeom>
                <a:avLst/>
                <a:gdLst>
                  <a:gd name="T0" fmla="*/ 0 w 66"/>
                  <a:gd name="T1" fmla="*/ 22 h 48"/>
                  <a:gd name="T2" fmla="*/ 66 w 66"/>
                  <a:gd name="T3" fmla="*/ 48 h 48"/>
                  <a:gd name="T4" fmla="*/ 64 w 66"/>
                  <a:gd name="T5" fmla="*/ 24 h 48"/>
                  <a:gd name="T6" fmla="*/ 52 w 66"/>
                  <a:gd name="T7" fmla="*/ 0 h 48"/>
                  <a:gd name="T8" fmla="*/ 48 w 66"/>
                  <a:gd name="T9" fmla="*/ 22 h 48"/>
                  <a:gd name="T10" fmla="*/ 0 w 66"/>
                  <a:gd name="T11" fmla="*/ 22 h 48"/>
                  <a:gd name="T12" fmla="*/ 0 w 66"/>
                  <a:gd name="T13" fmla="*/ 22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"/>
                  <a:gd name="T22" fmla="*/ 0 h 48"/>
                  <a:gd name="T23" fmla="*/ 66 w 66"/>
                  <a:gd name="T24" fmla="*/ 48 h 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" h="48">
                    <a:moveTo>
                      <a:pt x="0" y="22"/>
                    </a:moveTo>
                    <a:lnTo>
                      <a:pt x="66" y="48"/>
                    </a:lnTo>
                    <a:lnTo>
                      <a:pt x="64" y="24"/>
                    </a:lnTo>
                    <a:lnTo>
                      <a:pt x="52" y="0"/>
                    </a:lnTo>
                    <a:lnTo>
                      <a:pt x="48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4" name="Freeform 63"/>
              <p:cNvSpPr>
                <a:spLocks/>
              </p:cNvSpPr>
              <p:nvPr/>
            </p:nvSpPr>
            <p:spPr bwMode="auto">
              <a:xfrm>
                <a:off x="3308" y="2573"/>
                <a:ext cx="75" cy="77"/>
              </a:xfrm>
              <a:custGeom>
                <a:avLst/>
                <a:gdLst>
                  <a:gd name="T0" fmla="*/ 0 w 75"/>
                  <a:gd name="T1" fmla="*/ 50 h 77"/>
                  <a:gd name="T2" fmla="*/ 41 w 75"/>
                  <a:gd name="T3" fmla="*/ 77 h 77"/>
                  <a:gd name="T4" fmla="*/ 75 w 75"/>
                  <a:gd name="T5" fmla="*/ 59 h 77"/>
                  <a:gd name="T6" fmla="*/ 69 w 75"/>
                  <a:gd name="T7" fmla="*/ 0 h 77"/>
                  <a:gd name="T8" fmla="*/ 63 w 75"/>
                  <a:gd name="T9" fmla="*/ 41 h 77"/>
                  <a:gd name="T10" fmla="*/ 38 w 75"/>
                  <a:gd name="T11" fmla="*/ 58 h 77"/>
                  <a:gd name="T12" fmla="*/ 0 w 75"/>
                  <a:gd name="T13" fmla="*/ 50 h 77"/>
                  <a:gd name="T14" fmla="*/ 0 w 75"/>
                  <a:gd name="T15" fmla="*/ 50 h 7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77"/>
                  <a:gd name="T26" fmla="*/ 75 w 75"/>
                  <a:gd name="T27" fmla="*/ 77 h 7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77">
                    <a:moveTo>
                      <a:pt x="0" y="50"/>
                    </a:moveTo>
                    <a:lnTo>
                      <a:pt x="41" y="77"/>
                    </a:lnTo>
                    <a:lnTo>
                      <a:pt x="75" y="59"/>
                    </a:lnTo>
                    <a:lnTo>
                      <a:pt x="69" y="0"/>
                    </a:lnTo>
                    <a:lnTo>
                      <a:pt x="63" y="41"/>
                    </a:lnTo>
                    <a:lnTo>
                      <a:pt x="38" y="5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5" name="Freeform 64"/>
              <p:cNvSpPr>
                <a:spLocks/>
              </p:cNvSpPr>
              <p:nvPr/>
            </p:nvSpPr>
            <p:spPr bwMode="auto">
              <a:xfrm>
                <a:off x="3408" y="2626"/>
                <a:ext cx="77" cy="81"/>
              </a:xfrm>
              <a:custGeom>
                <a:avLst/>
                <a:gdLst>
                  <a:gd name="T0" fmla="*/ 0 w 77"/>
                  <a:gd name="T1" fmla="*/ 11 h 81"/>
                  <a:gd name="T2" fmla="*/ 55 w 77"/>
                  <a:gd name="T3" fmla="*/ 50 h 81"/>
                  <a:gd name="T4" fmla="*/ 67 w 77"/>
                  <a:gd name="T5" fmla="*/ 0 h 81"/>
                  <a:gd name="T6" fmla="*/ 77 w 77"/>
                  <a:gd name="T7" fmla="*/ 60 h 81"/>
                  <a:gd name="T8" fmla="*/ 76 w 77"/>
                  <a:gd name="T9" fmla="*/ 81 h 81"/>
                  <a:gd name="T10" fmla="*/ 34 w 77"/>
                  <a:gd name="T11" fmla="*/ 53 h 81"/>
                  <a:gd name="T12" fmla="*/ 0 w 77"/>
                  <a:gd name="T13" fmla="*/ 11 h 81"/>
                  <a:gd name="T14" fmla="*/ 0 w 77"/>
                  <a:gd name="T15" fmla="*/ 11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7"/>
                  <a:gd name="T25" fmla="*/ 0 h 81"/>
                  <a:gd name="T26" fmla="*/ 77 w 77"/>
                  <a:gd name="T27" fmla="*/ 81 h 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7" h="81">
                    <a:moveTo>
                      <a:pt x="0" y="11"/>
                    </a:moveTo>
                    <a:lnTo>
                      <a:pt x="55" y="50"/>
                    </a:lnTo>
                    <a:lnTo>
                      <a:pt x="67" y="0"/>
                    </a:lnTo>
                    <a:lnTo>
                      <a:pt x="77" y="60"/>
                    </a:lnTo>
                    <a:lnTo>
                      <a:pt x="76" y="81"/>
                    </a:lnTo>
                    <a:lnTo>
                      <a:pt x="34" y="53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6" name="Freeform 65"/>
              <p:cNvSpPr>
                <a:spLocks/>
              </p:cNvSpPr>
              <p:nvPr/>
            </p:nvSpPr>
            <p:spPr bwMode="auto">
              <a:xfrm>
                <a:off x="3689" y="2606"/>
                <a:ext cx="100" cy="158"/>
              </a:xfrm>
              <a:custGeom>
                <a:avLst/>
                <a:gdLst>
                  <a:gd name="T0" fmla="*/ 0 w 100"/>
                  <a:gd name="T1" fmla="*/ 128 h 158"/>
                  <a:gd name="T2" fmla="*/ 13 w 100"/>
                  <a:gd name="T3" fmla="*/ 158 h 158"/>
                  <a:gd name="T4" fmla="*/ 49 w 100"/>
                  <a:gd name="T5" fmla="*/ 115 h 158"/>
                  <a:gd name="T6" fmla="*/ 100 w 100"/>
                  <a:gd name="T7" fmla="*/ 55 h 158"/>
                  <a:gd name="T8" fmla="*/ 85 w 100"/>
                  <a:gd name="T9" fmla="*/ 0 h 158"/>
                  <a:gd name="T10" fmla="*/ 83 w 100"/>
                  <a:gd name="T11" fmla="*/ 51 h 158"/>
                  <a:gd name="T12" fmla="*/ 40 w 100"/>
                  <a:gd name="T13" fmla="*/ 92 h 158"/>
                  <a:gd name="T14" fmla="*/ 0 w 100"/>
                  <a:gd name="T15" fmla="*/ 128 h 158"/>
                  <a:gd name="T16" fmla="*/ 0 w 100"/>
                  <a:gd name="T17" fmla="*/ 128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0"/>
                  <a:gd name="T28" fmla="*/ 0 h 158"/>
                  <a:gd name="T29" fmla="*/ 100 w 100"/>
                  <a:gd name="T30" fmla="*/ 158 h 1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0" h="158">
                    <a:moveTo>
                      <a:pt x="0" y="128"/>
                    </a:moveTo>
                    <a:lnTo>
                      <a:pt x="13" y="158"/>
                    </a:lnTo>
                    <a:lnTo>
                      <a:pt x="49" y="115"/>
                    </a:lnTo>
                    <a:lnTo>
                      <a:pt x="100" y="55"/>
                    </a:lnTo>
                    <a:lnTo>
                      <a:pt x="85" y="0"/>
                    </a:lnTo>
                    <a:lnTo>
                      <a:pt x="83" y="51"/>
                    </a:lnTo>
                    <a:lnTo>
                      <a:pt x="40" y="92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7" name="Freeform 66"/>
              <p:cNvSpPr>
                <a:spLocks/>
              </p:cNvSpPr>
              <p:nvPr/>
            </p:nvSpPr>
            <p:spPr bwMode="auto">
              <a:xfrm>
                <a:off x="3808" y="2483"/>
                <a:ext cx="93" cy="167"/>
              </a:xfrm>
              <a:custGeom>
                <a:avLst/>
                <a:gdLst>
                  <a:gd name="T0" fmla="*/ 0 w 93"/>
                  <a:gd name="T1" fmla="*/ 155 h 167"/>
                  <a:gd name="T2" fmla="*/ 2 w 93"/>
                  <a:gd name="T3" fmla="*/ 167 h 167"/>
                  <a:gd name="T4" fmla="*/ 49 w 93"/>
                  <a:gd name="T5" fmla="*/ 122 h 167"/>
                  <a:gd name="T6" fmla="*/ 93 w 93"/>
                  <a:gd name="T7" fmla="*/ 57 h 167"/>
                  <a:gd name="T8" fmla="*/ 84 w 93"/>
                  <a:gd name="T9" fmla="*/ 0 h 167"/>
                  <a:gd name="T10" fmla="*/ 79 w 93"/>
                  <a:gd name="T11" fmla="*/ 56 h 167"/>
                  <a:gd name="T12" fmla="*/ 50 w 93"/>
                  <a:gd name="T13" fmla="*/ 96 h 167"/>
                  <a:gd name="T14" fmla="*/ 0 w 93"/>
                  <a:gd name="T15" fmla="*/ 155 h 167"/>
                  <a:gd name="T16" fmla="*/ 0 w 93"/>
                  <a:gd name="T17" fmla="*/ 155 h 1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"/>
                  <a:gd name="T28" fmla="*/ 0 h 167"/>
                  <a:gd name="T29" fmla="*/ 93 w 93"/>
                  <a:gd name="T30" fmla="*/ 167 h 16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" h="167">
                    <a:moveTo>
                      <a:pt x="0" y="155"/>
                    </a:moveTo>
                    <a:lnTo>
                      <a:pt x="2" y="167"/>
                    </a:lnTo>
                    <a:lnTo>
                      <a:pt x="49" y="122"/>
                    </a:lnTo>
                    <a:lnTo>
                      <a:pt x="93" y="57"/>
                    </a:lnTo>
                    <a:lnTo>
                      <a:pt x="84" y="0"/>
                    </a:lnTo>
                    <a:lnTo>
                      <a:pt x="79" y="56"/>
                    </a:lnTo>
                    <a:lnTo>
                      <a:pt x="50" y="96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8" name="Freeform 67"/>
              <p:cNvSpPr>
                <a:spLocks/>
              </p:cNvSpPr>
              <p:nvPr/>
            </p:nvSpPr>
            <p:spPr bwMode="auto">
              <a:xfrm>
                <a:off x="3905" y="2424"/>
                <a:ext cx="34" cy="88"/>
              </a:xfrm>
              <a:custGeom>
                <a:avLst/>
                <a:gdLst>
                  <a:gd name="T0" fmla="*/ 5 w 34"/>
                  <a:gd name="T1" fmla="*/ 88 h 88"/>
                  <a:gd name="T2" fmla="*/ 28 w 34"/>
                  <a:gd name="T3" fmla="*/ 68 h 88"/>
                  <a:gd name="T4" fmla="*/ 34 w 34"/>
                  <a:gd name="T5" fmla="*/ 0 h 88"/>
                  <a:gd name="T6" fmla="*/ 20 w 34"/>
                  <a:gd name="T7" fmla="*/ 50 h 88"/>
                  <a:gd name="T8" fmla="*/ 0 w 34"/>
                  <a:gd name="T9" fmla="*/ 76 h 88"/>
                  <a:gd name="T10" fmla="*/ 5 w 34"/>
                  <a:gd name="T11" fmla="*/ 88 h 88"/>
                  <a:gd name="T12" fmla="*/ 5 w 34"/>
                  <a:gd name="T13" fmla="*/ 88 h 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88"/>
                  <a:gd name="T23" fmla="*/ 34 w 34"/>
                  <a:gd name="T24" fmla="*/ 88 h 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88">
                    <a:moveTo>
                      <a:pt x="5" y="88"/>
                    </a:moveTo>
                    <a:lnTo>
                      <a:pt x="28" y="68"/>
                    </a:lnTo>
                    <a:lnTo>
                      <a:pt x="34" y="0"/>
                    </a:lnTo>
                    <a:lnTo>
                      <a:pt x="20" y="50"/>
                    </a:lnTo>
                    <a:lnTo>
                      <a:pt x="0" y="76"/>
                    </a:lnTo>
                    <a:lnTo>
                      <a:pt x="5" y="8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9" name="Freeform 68"/>
              <p:cNvSpPr>
                <a:spLocks/>
              </p:cNvSpPr>
              <p:nvPr/>
            </p:nvSpPr>
            <p:spPr bwMode="auto">
              <a:xfrm>
                <a:off x="3950" y="2540"/>
                <a:ext cx="32" cy="36"/>
              </a:xfrm>
              <a:custGeom>
                <a:avLst/>
                <a:gdLst>
                  <a:gd name="T0" fmla="*/ 0 w 32"/>
                  <a:gd name="T1" fmla="*/ 21 h 36"/>
                  <a:gd name="T2" fmla="*/ 14 w 32"/>
                  <a:gd name="T3" fmla="*/ 36 h 36"/>
                  <a:gd name="T4" fmla="*/ 32 w 32"/>
                  <a:gd name="T5" fmla="*/ 0 h 36"/>
                  <a:gd name="T6" fmla="*/ 0 w 32"/>
                  <a:gd name="T7" fmla="*/ 21 h 36"/>
                  <a:gd name="T8" fmla="*/ 0 w 32"/>
                  <a:gd name="T9" fmla="*/ 2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36"/>
                  <a:gd name="T17" fmla="*/ 32 w 3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36">
                    <a:moveTo>
                      <a:pt x="0" y="21"/>
                    </a:moveTo>
                    <a:lnTo>
                      <a:pt x="14" y="36"/>
                    </a:lnTo>
                    <a:lnTo>
                      <a:pt x="32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0" name="Freeform 69"/>
              <p:cNvSpPr>
                <a:spLocks/>
              </p:cNvSpPr>
              <p:nvPr/>
            </p:nvSpPr>
            <p:spPr bwMode="auto">
              <a:xfrm>
                <a:off x="3972" y="2437"/>
                <a:ext cx="52" cy="37"/>
              </a:xfrm>
              <a:custGeom>
                <a:avLst/>
                <a:gdLst>
                  <a:gd name="T0" fmla="*/ 0 w 52"/>
                  <a:gd name="T1" fmla="*/ 35 h 37"/>
                  <a:gd name="T2" fmla="*/ 18 w 52"/>
                  <a:gd name="T3" fmla="*/ 37 h 37"/>
                  <a:gd name="T4" fmla="*/ 52 w 52"/>
                  <a:gd name="T5" fmla="*/ 0 h 37"/>
                  <a:gd name="T6" fmla="*/ 0 w 52"/>
                  <a:gd name="T7" fmla="*/ 35 h 37"/>
                  <a:gd name="T8" fmla="*/ 0 w 52"/>
                  <a:gd name="T9" fmla="*/ 3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37"/>
                  <a:gd name="T17" fmla="*/ 52 w 52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37">
                    <a:moveTo>
                      <a:pt x="0" y="35"/>
                    </a:moveTo>
                    <a:lnTo>
                      <a:pt x="18" y="37"/>
                    </a:lnTo>
                    <a:lnTo>
                      <a:pt x="5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1" name="Freeform 70"/>
              <p:cNvSpPr>
                <a:spLocks/>
              </p:cNvSpPr>
              <p:nvPr/>
            </p:nvSpPr>
            <p:spPr bwMode="auto">
              <a:xfrm>
                <a:off x="3862" y="2266"/>
                <a:ext cx="64" cy="53"/>
              </a:xfrm>
              <a:custGeom>
                <a:avLst/>
                <a:gdLst>
                  <a:gd name="T0" fmla="*/ 0 w 64"/>
                  <a:gd name="T1" fmla="*/ 53 h 53"/>
                  <a:gd name="T2" fmla="*/ 36 w 64"/>
                  <a:gd name="T3" fmla="*/ 38 h 53"/>
                  <a:gd name="T4" fmla="*/ 64 w 64"/>
                  <a:gd name="T5" fmla="*/ 0 h 53"/>
                  <a:gd name="T6" fmla="*/ 0 w 64"/>
                  <a:gd name="T7" fmla="*/ 53 h 53"/>
                  <a:gd name="T8" fmla="*/ 0 w 64"/>
                  <a:gd name="T9" fmla="*/ 53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53"/>
                  <a:gd name="T17" fmla="*/ 64 w 64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53">
                    <a:moveTo>
                      <a:pt x="0" y="53"/>
                    </a:moveTo>
                    <a:lnTo>
                      <a:pt x="36" y="38"/>
                    </a:lnTo>
                    <a:lnTo>
                      <a:pt x="64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2" name="Freeform 71"/>
              <p:cNvSpPr>
                <a:spLocks/>
              </p:cNvSpPr>
              <p:nvPr/>
            </p:nvSpPr>
            <p:spPr bwMode="auto">
              <a:xfrm>
                <a:off x="3593" y="2911"/>
                <a:ext cx="38" cy="219"/>
              </a:xfrm>
              <a:custGeom>
                <a:avLst/>
                <a:gdLst>
                  <a:gd name="T0" fmla="*/ 0 w 38"/>
                  <a:gd name="T1" fmla="*/ 0 h 219"/>
                  <a:gd name="T2" fmla="*/ 38 w 38"/>
                  <a:gd name="T3" fmla="*/ 52 h 219"/>
                  <a:gd name="T4" fmla="*/ 34 w 38"/>
                  <a:gd name="T5" fmla="*/ 121 h 219"/>
                  <a:gd name="T6" fmla="*/ 36 w 38"/>
                  <a:gd name="T7" fmla="*/ 196 h 219"/>
                  <a:gd name="T8" fmla="*/ 0 w 38"/>
                  <a:gd name="T9" fmla="*/ 219 h 219"/>
                  <a:gd name="T10" fmla="*/ 0 w 38"/>
                  <a:gd name="T11" fmla="*/ 80 h 219"/>
                  <a:gd name="T12" fmla="*/ 0 w 38"/>
                  <a:gd name="T13" fmla="*/ 0 h 219"/>
                  <a:gd name="T14" fmla="*/ 0 w 38"/>
                  <a:gd name="T15" fmla="*/ 0 h 2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"/>
                  <a:gd name="T25" fmla="*/ 0 h 219"/>
                  <a:gd name="T26" fmla="*/ 38 w 38"/>
                  <a:gd name="T27" fmla="*/ 219 h 2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" h="219">
                    <a:moveTo>
                      <a:pt x="0" y="0"/>
                    </a:moveTo>
                    <a:lnTo>
                      <a:pt x="38" y="52"/>
                    </a:lnTo>
                    <a:lnTo>
                      <a:pt x="34" y="121"/>
                    </a:lnTo>
                    <a:lnTo>
                      <a:pt x="36" y="196"/>
                    </a:lnTo>
                    <a:lnTo>
                      <a:pt x="0" y="219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3" name="Freeform 72"/>
              <p:cNvSpPr>
                <a:spLocks/>
              </p:cNvSpPr>
              <p:nvPr/>
            </p:nvSpPr>
            <p:spPr bwMode="auto">
              <a:xfrm>
                <a:off x="3692" y="2941"/>
                <a:ext cx="98" cy="123"/>
              </a:xfrm>
              <a:custGeom>
                <a:avLst/>
                <a:gdLst>
                  <a:gd name="T0" fmla="*/ 0 w 98"/>
                  <a:gd name="T1" fmla="*/ 103 h 123"/>
                  <a:gd name="T2" fmla="*/ 24 w 98"/>
                  <a:gd name="T3" fmla="*/ 123 h 123"/>
                  <a:gd name="T4" fmla="*/ 80 w 98"/>
                  <a:gd name="T5" fmla="*/ 76 h 123"/>
                  <a:gd name="T6" fmla="*/ 98 w 98"/>
                  <a:gd name="T7" fmla="*/ 0 h 123"/>
                  <a:gd name="T8" fmla="*/ 65 w 98"/>
                  <a:gd name="T9" fmla="*/ 67 h 123"/>
                  <a:gd name="T10" fmla="*/ 0 w 98"/>
                  <a:gd name="T11" fmla="*/ 103 h 123"/>
                  <a:gd name="T12" fmla="*/ 0 w 98"/>
                  <a:gd name="T13" fmla="*/ 103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8"/>
                  <a:gd name="T22" fmla="*/ 0 h 123"/>
                  <a:gd name="T23" fmla="*/ 98 w 98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8" h="123">
                    <a:moveTo>
                      <a:pt x="0" y="103"/>
                    </a:moveTo>
                    <a:lnTo>
                      <a:pt x="24" y="123"/>
                    </a:lnTo>
                    <a:lnTo>
                      <a:pt x="80" y="76"/>
                    </a:lnTo>
                    <a:lnTo>
                      <a:pt x="98" y="0"/>
                    </a:lnTo>
                    <a:lnTo>
                      <a:pt x="65" y="67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4" name="Freeform 73"/>
              <p:cNvSpPr>
                <a:spLocks/>
              </p:cNvSpPr>
              <p:nvPr/>
            </p:nvSpPr>
            <p:spPr bwMode="auto">
              <a:xfrm>
                <a:off x="3798" y="2743"/>
                <a:ext cx="40" cy="164"/>
              </a:xfrm>
              <a:custGeom>
                <a:avLst/>
                <a:gdLst>
                  <a:gd name="T0" fmla="*/ 7 w 40"/>
                  <a:gd name="T1" fmla="*/ 164 h 164"/>
                  <a:gd name="T2" fmla="*/ 40 w 40"/>
                  <a:gd name="T3" fmla="*/ 95 h 164"/>
                  <a:gd name="T4" fmla="*/ 36 w 40"/>
                  <a:gd name="T5" fmla="*/ 0 h 164"/>
                  <a:gd name="T6" fmla="*/ 30 w 40"/>
                  <a:gd name="T7" fmla="*/ 88 h 164"/>
                  <a:gd name="T8" fmla="*/ 0 w 40"/>
                  <a:gd name="T9" fmla="*/ 153 h 164"/>
                  <a:gd name="T10" fmla="*/ 7 w 40"/>
                  <a:gd name="T11" fmla="*/ 164 h 164"/>
                  <a:gd name="T12" fmla="*/ 7 w 40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164"/>
                  <a:gd name="T23" fmla="*/ 40 w 40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164">
                    <a:moveTo>
                      <a:pt x="7" y="164"/>
                    </a:moveTo>
                    <a:lnTo>
                      <a:pt x="40" y="95"/>
                    </a:lnTo>
                    <a:lnTo>
                      <a:pt x="36" y="0"/>
                    </a:lnTo>
                    <a:lnTo>
                      <a:pt x="30" y="88"/>
                    </a:lnTo>
                    <a:lnTo>
                      <a:pt x="0" y="153"/>
                    </a:lnTo>
                    <a:lnTo>
                      <a:pt x="7" y="16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5" name="Freeform 74"/>
              <p:cNvSpPr>
                <a:spLocks/>
              </p:cNvSpPr>
              <p:nvPr/>
            </p:nvSpPr>
            <p:spPr bwMode="auto">
              <a:xfrm>
                <a:off x="3800" y="2874"/>
                <a:ext cx="75" cy="120"/>
              </a:xfrm>
              <a:custGeom>
                <a:avLst/>
                <a:gdLst>
                  <a:gd name="T0" fmla="*/ 75 w 75"/>
                  <a:gd name="T1" fmla="*/ 0 h 120"/>
                  <a:gd name="T2" fmla="*/ 71 w 75"/>
                  <a:gd name="T3" fmla="*/ 24 h 120"/>
                  <a:gd name="T4" fmla="*/ 68 w 75"/>
                  <a:gd name="T5" fmla="*/ 42 h 120"/>
                  <a:gd name="T6" fmla="*/ 43 w 75"/>
                  <a:gd name="T7" fmla="*/ 94 h 120"/>
                  <a:gd name="T8" fmla="*/ 0 w 75"/>
                  <a:gd name="T9" fmla="*/ 120 h 120"/>
                  <a:gd name="T10" fmla="*/ 50 w 75"/>
                  <a:gd name="T11" fmla="*/ 51 h 120"/>
                  <a:gd name="T12" fmla="*/ 75 w 75"/>
                  <a:gd name="T13" fmla="*/ 0 h 120"/>
                  <a:gd name="T14" fmla="*/ 75 w 75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120"/>
                  <a:gd name="T26" fmla="*/ 75 w 75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120">
                    <a:moveTo>
                      <a:pt x="75" y="0"/>
                    </a:moveTo>
                    <a:lnTo>
                      <a:pt x="71" y="24"/>
                    </a:lnTo>
                    <a:lnTo>
                      <a:pt x="68" y="42"/>
                    </a:lnTo>
                    <a:lnTo>
                      <a:pt x="43" y="94"/>
                    </a:lnTo>
                    <a:lnTo>
                      <a:pt x="0" y="120"/>
                    </a:lnTo>
                    <a:lnTo>
                      <a:pt x="50" y="5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6" name="Freeform 75"/>
              <p:cNvSpPr>
                <a:spLocks/>
              </p:cNvSpPr>
              <p:nvPr/>
            </p:nvSpPr>
            <p:spPr bwMode="auto">
              <a:xfrm>
                <a:off x="3842" y="3044"/>
                <a:ext cx="50" cy="50"/>
              </a:xfrm>
              <a:custGeom>
                <a:avLst/>
                <a:gdLst>
                  <a:gd name="T0" fmla="*/ 0 w 50"/>
                  <a:gd name="T1" fmla="*/ 50 h 50"/>
                  <a:gd name="T2" fmla="*/ 43 w 50"/>
                  <a:gd name="T3" fmla="*/ 33 h 50"/>
                  <a:gd name="T4" fmla="*/ 50 w 50"/>
                  <a:gd name="T5" fmla="*/ 0 h 50"/>
                  <a:gd name="T6" fmla="*/ 0 w 50"/>
                  <a:gd name="T7" fmla="*/ 50 h 50"/>
                  <a:gd name="T8" fmla="*/ 0 w 50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50"/>
                  <a:gd name="T17" fmla="*/ 50 w 50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50">
                    <a:moveTo>
                      <a:pt x="0" y="50"/>
                    </a:moveTo>
                    <a:lnTo>
                      <a:pt x="43" y="33"/>
                    </a:lnTo>
                    <a:lnTo>
                      <a:pt x="50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7" name="Freeform 76"/>
              <p:cNvSpPr>
                <a:spLocks/>
              </p:cNvSpPr>
              <p:nvPr/>
            </p:nvSpPr>
            <p:spPr bwMode="auto">
              <a:xfrm>
                <a:off x="3303" y="2927"/>
                <a:ext cx="70" cy="98"/>
              </a:xfrm>
              <a:custGeom>
                <a:avLst/>
                <a:gdLst>
                  <a:gd name="T0" fmla="*/ 0 w 70"/>
                  <a:gd name="T1" fmla="*/ 98 h 98"/>
                  <a:gd name="T2" fmla="*/ 70 w 70"/>
                  <a:gd name="T3" fmla="*/ 94 h 98"/>
                  <a:gd name="T4" fmla="*/ 66 w 70"/>
                  <a:gd name="T5" fmla="*/ 51 h 98"/>
                  <a:gd name="T6" fmla="*/ 45 w 70"/>
                  <a:gd name="T7" fmla="*/ 0 h 98"/>
                  <a:gd name="T8" fmla="*/ 51 w 70"/>
                  <a:gd name="T9" fmla="*/ 72 h 98"/>
                  <a:gd name="T10" fmla="*/ 0 w 70"/>
                  <a:gd name="T11" fmla="*/ 98 h 98"/>
                  <a:gd name="T12" fmla="*/ 0 w 70"/>
                  <a:gd name="T13" fmla="*/ 98 h 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98"/>
                  <a:gd name="T23" fmla="*/ 70 w 70"/>
                  <a:gd name="T24" fmla="*/ 98 h 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98">
                    <a:moveTo>
                      <a:pt x="0" y="98"/>
                    </a:moveTo>
                    <a:lnTo>
                      <a:pt x="70" y="94"/>
                    </a:lnTo>
                    <a:lnTo>
                      <a:pt x="66" y="51"/>
                    </a:lnTo>
                    <a:lnTo>
                      <a:pt x="45" y="0"/>
                    </a:lnTo>
                    <a:lnTo>
                      <a:pt x="51" y="72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8" name="Freeform 77"/>
              <p:cNvSpPr>
                <a:spLocks/>
              </p:cNvSpPr>
              <p:nvPr/>
            </p:nvSpPr>
            <p:spPr bwMode="auto">
              <a:xfrm>
                <a:off x="3419" y="3011"/>
                <a:ext cx="73" cy="72"/>
              </a:xfrm>
              <a:custGeom>
                <a:avLst/>
                <a:gdLst>
                  <a:gd name="T0" fmla="*/ 0 w 73"/>
                  <a:gd name="T1" fmla="*/ 22 h 72"/>
                  <a:gd name="T2" fmla="*/ 24 w 73"/>
                  <a:gd name="T3" fmla="*/ 50 h 72"/>
                  <a:gd name="T4" fmla="*/ 39 w 73"/>
                  <a:gd name="T5" fmla="*/ 49 h 72"/>
                  <a:gd name="T6" fmla="*/ 73 w 73"/>
                  <a:gd name="T7" fmla="*/ 72 h 72"/>
                  <a:gd name="T8" fmla="*/ 73 w 73"/>
                  <a:gd name="T9" fmla="*/ 49 h 72"/>
                  <a:gd name="T10" fmla="*/ 58 w 73"/>
                  <a:gd name="T11" fmla="*/ 0 h 72"/>
                  <a:gd name="T12" fmla="*/ 53 w 73"/>
                  <a:gd name="T13" fmla="*/ 37 h 72"/>
                  <a:gd name="T14" fmla="*/ 0 w 73"/>
                  <a:gd name="T15" fmla="*/ 22 h 72"/>
                  <a:gd name="T16" fmla="*/ 0 w 73"/>
                  <a:gd name="T17" fmla="*/ 22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3"/>
                  <a:gd name="T28" fmla="*/ 0 h 72"/>
                  <a:gd name="T29" fmla="*/ 73 w 73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3" h="72">
                    <a:moveTo>
                      <a:pt x="0" y="22"/>
                    </a:moveTo>
                    <a:lnTo>
                      <a:pt x="24" y="50"/>
                    </a:lnTo>
                    <a:lnTo>
                      <a:pt x="39" y="49"/>
                    </a:lnTo>
                    <a:lnTo>
                      <a:pt x="73" y="72"/>
                    </a:lnTo>
                    <a:lnTo>
                      <a:pt x="73" y="49"/>
                    </a:lnTo>
                    <a:lnTo>
                      <a:pt x="58" y="0"/>
                    </a:lnTo>
                    <a:lnTo>
                      <a:pt x="53" y="37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9" name="Freeform 78"/>
              <p:cNvSpPr>
                <a:spLocks/>
              </p:cNvSpPr>
              <p:nvPr/>
            </p:nvSpPr>
            <p:spPr bwMode="auto">
              <a:xfrm>
                <a:off x="3412" y="3107"/>
                <a:ext cx="59" cy="27"/>
              </a:xfrm>
              <a:custGeom>
                <a:avLst/>
                <a:gdLst>
                  <a:gd name="T0" fmla="*/ 0 w 59"/>
                  <a:gd name="T1" fmla="*/ 27 h 27"/>
                  <a:gd name="T2" fmla="*/ 59 w 59"/>
                  <a:gd name="T3" fmla="*/ 13 h 27"/>
                  <a:gd name="T4" fmla="*/ 49 w 59"/>
                  <a:gd name="T5" fmla="*/ 0 h 27"/>
                  <a:gd name="T6" fmla="*/ 0 w 59"/>
                  <a:gd name="T7" fmla="*/ 27 h 27"/>
                  <a:gd name="T8" fmla="*/ 0 w 5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9"/>
                  <a:gd name="T16" fmla="*/ 0 h 27"/>
                  <a:gd name="T17" fmla="*/ 59 w 59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9" h="27">
                    <a:moveTo>
                      <a:pt x="0" y="27"/>
                    </a:moveTo>
                    <a:lnTo>
                      <a:pt x="59" y="13"/>
                    </a:lnTo>
                    <a:lnTo>
                      <a:pt x="49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0" name="Freeform 79"/>
              <p:cNvSpPr>
                <a:spLocks/>
              </p:cNvSpPr>
              <p:nvPr/>
            </p:nvSpPr>
            <p:spPr bwMode="auto">
              <a:xfrm>
                <a:off x="3498" y="1944"/>
                <a:ext cx="46" cy="69"/>
              </a:xfrm>
              <a:custGeom>
                <a:avLst/>
                <a:gdLst>
                  <a:gd name="T0" fmla="*/ 0 w 46"/>
                  <a:gd name="T1" fmla="*/ 39 h 69"/>
                  <a:gd name="T2" fmla="*/ 46 w 46"/>
                  <a:gd name="T3" fmla="*/ 69 h 69"/>
                  <a:gd name="T4" fmla="*/ 42 w 46"/>
                  <a:gd name="T5" fmla="*/ 33 h 69"/>
                  <a:gd name="T6" fmla="*/ 32 w 46"/>
                  <a:gd name="T7" fmla="*/ 0 h 69"/>
                  <a:gd name="T8" fmla="*/ 29 w 46"/>
                  <a:gd name="T9" fmla="*/ 47 h 69"/>
                  <a:gd name="T10" fmla="*/ 0 w 46"/>
                  <a:gd name="T11" fmla="*/ 39 h 69"/>
                  <a:gd name="T12" fmla="*/ 0 w 46"/>
                  <a:gd name="T13" fmla="*/ 39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"/>
                  <a:gd name="T22" fmla="*/ 0 h 69"/>
                  <a:gd name="T23" fmla="*/ 46 w 46"/>
                  <a:gd name="T24" fmla="*/ 69 h 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" h="69">
                    <a:moveTo>
                      <a:pt x="0" y="39"/>
                    </a:moveTo>
                    <a:lnTo>
                      <a:pt x="46" y="69"/>
                    </a:lnTo>
                    <a:lnTo>
                      <a:pt x="42" y="33"/>
                    </a:lnTo>
                    <a:lnTo>
                      <a:pt x="32" y="0"/>
                    </a:lnTo>
                    <a:lnTo>
                      <a:pt x="29" y="47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1" name="Freeform 80"/>
              <p:cNvSpPr>
                <a:spLocks/>
              </p:cNvSpPr>
              <p:nvPr/>
            </p:nvSpPr>
            <p:spPr bwMode="auto">
              <a:xfrm>
                <a:off x="3585" y="1970"/>
                <a:ext cx="24" cy="94"/>
              </a:xfrm>
              <a:custGeom>
                <a:avLst/>
                <a:gdLst>
                  <a:gd name="T0" fmla="*/ 4 w 24"/>
                  <a:gd name="T1" fmla="*/ 0 h 94"/>
                  <a:gd name="T2" fmla="*/ 24 w 24"/>
                  <a:gd name="T3" fmla="*/ 50 h 94"/>
                  <a:gd name="T4" fmla="*/ 12 w 24"/>
                  <a:gd name="T5" fmla="*/ 94 h 94"/>
                  <a:gd name="T6" fmla="*/ 0 w 24"/>
                  <a:gd name="T7" fmla="*/ 80 h 94"/>
                  <a:gd name="T8" fmla="*/ 7 w 24"/>
                  <a:gd name="T9" fmla="*/ 50 h 94"/>
                  <a:gd name="T10" fmla="*/ 4 w 24"/>
                  <a:gd name="T11" fmla="*/ 0 h 94"/>
                  <a:gd name="T12" fmla="*/ 4 w 24"/>
                  <a:gd name="T13" fmla="*/ 0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94"/>
                  <a:gd name="T23" fmla="*/ 24 w 24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94">
                    <a:moveTo>
                      <a:pt x="4" y="0"/>
                    </a:moveTo>
                    <a:lnTo>
                      <a:pt x="24" y="50"/>
                    </a:lnTo>
                    <a:lnTo>
                      <a:pt x="12" y="94"/>
                    </a:lnTo>
                    <a:lnTo>
                      <a:pt x="0" y="80"/>
                    </a:lnTo>
                    <a:lnTo>
                      <a:pt x="7" y="5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2" name="Freeform 81"/>
              <p:cNvSpPr>
                <a:spLocks/>
              </p:cNvSpPr>
              <p:nvPr/>
            </p:nvSpPr>
            <p:spPr bwMode="auto">
              <a:xfrm>
                <a:off x="3613" y="1941"/>
                <a:ext cx="21" cy="57"/>
              </a:xfrm>
              <a:custGeom>
                <a:avLst/>
                <a:gdLst>
                  <a:gd name="T0" fmla="*/ 0 w 21"/>
                  <a:gd name="T1" fmla="*/ 57 h 57"/>
                  <a:gd name="T2" fmla="*/ 20 w 21"/>
                  <a:gd name="T3" fmla="*/ 38 h 57"/>
                  <a:gd name="T4" fmla="*/ 21 w 21"/>
                  <a:gd name="T5" fmla="*/ 0 h 57"/>
                  <a:gd name="T6" fmla="*/ 0 w 21"/>
                  <a:gd name="T7" fmla="*/ 57 h 57"/>
                  <a:gd name="T8" fmla="*/ 0 w 21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57"/>
                  <a:gd name="T17" fmla="*/ 21 w 21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57">
                    <a:moveTo>
                      <a:pt x="0" y="57"/>
                    </a:moveTo>
                    <a:lnTo>
                      <a:pt x="20" y="38"/>
                    </a:lnTo>
                    <a:lnTo>
                      <a:pt x="21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3" name="Freeform 82"/>
              <p:cNvSpPr>
                <a:spLocks/>
              </p:cNvSpPr>
              <p:nvPr/>
            </p:nvSpPr>
            <p:spPr bwMode="auto">
              <a:xfrm>
                <a:off x="3678" y="1920"/>
                <a:ext cx="29" cy="80"/>
              </a:xfrm>
              <a:custGeom>
                <a:avLst/>
                <a:gdLst>
                  <a:gd name="T0" fmla="*/ 0 w 29"/>
                  <a:gd name="T1" fmla="*/ 63 h 80"/>
                  <a:gd name="T2" fmla="*/ 29 w 29"/>
                  <a:gd name="T3" fmla="*/ 0 h 80"/>
                  <a:gd name="T4" fmla="*/ 23 w 29"/>
                  <a:gd name="T5" fmla="*/ 45 h 80"/>
                  <a:gd name="T6" fmla="*/ 6 w 29"/>
                  <a:gd name="T7" fmla="*/ 80 h 80"/>
                  <a:gd name="T8" fmla="*/ 0 w 29"/>
                  <a:gd name="T9" fmla="*/ 63 h 80"/>
                  <a:gd name="T10" fmla="*/ 0 w 29"/>
                  <a:gd name="T11" fmla="*/ 63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"/>
                  <a:gd name="T19" fmla="*/ 0 h 80"/>
                  <a:gd name="T20" fmla="*/ 29 w 29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" h="80">
                    <a:moveTo>
                      <a:pt x="0" y="63"/>
                    </a:moveTo>
                    <a:lnTo>
                      <a:pt x="29" y="0"/>
                    </a:lnTo>
                    <a:lnTo>
                      <a:pt x="23" y="45"/>
                    </a:lnTo>
                    <a:lnTo>
                      <a:pt x="6" y="8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4" name="Freeform 83"/>
              <p:cNvSpPr>
                <a:spLocks/>
              </p:cNvSpPr>
              <p:nvPr/>
            </p:nvSpPr>
            <p:spPr bwMode="auto">
              <a:xfrm>
                <a:off x="3702" y="2038"/>
                <a:ext cx="48" cy="63"/>
              </a:xfrm>
              <a:custGeom>
                <a:avLst/>
                <a:gdLst>
                  <a:gd name="T0" fmla="*/ 0 w 48"/>
                  <a:gd name="T1" fmla="*/ 42 h 63"/>
                  <a:gd name="T2" fmla="*/ 17 w 48"/>
                  <a:gd name="T3" fmla="*/ 32 h 63"/>
                  <a:gd name="T4" fmla="*/ 48 w 48"/>
                  <a:gd name="T5" fmla="*/ 0 h 63"/>
                  <a:gd name="T6" fmla="*/ 24 w 48"/>
                  <a:gd name="T7" fmla="*/ 45 h 63"/>
                  <a:gd name="T8" fmla="*/ 5 w 48"/>
                  <a:gd name="T9" fmla="*/ 63 h 63"/>
                  <a:gd name="T10" fmla="*/ 0 w 48"/>
                  <a:gd name="T11" fmla="*/ 42 h 63"/>
                  <a:gd name="T12" fmla="*/ 0 w 48"/>
                  <a:gd name="T13" fmla="*/ 42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63"/>
                  <a:gd name="T23" fmla="*/ 48 w 48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63">
                    <a:moveTo>
                      <a:pt x="0" y="42"/>
                    </a:moveTo>
                    <a:lnTo>
                      <a:pt x="17" y="32"/>
                    </a:lnTo>
                    <a:lnTo>
                      <a:pt x="48" y="0"/>
                    </a:lnTo>
                    <a:lnTo>
                      <a:pt x="24" y="45"/>
                    </a:lnTo>
                    <a:lnTo>
                      <a:pt x="5" y="63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5" name="Freeform 84"/>
              <p:cNvSpPr>
                <a:spLocks/>
              </p:cNvSpPr>
              <p:nvPr/>
            </p:nvSpPr>
            <p:spPr bwMode="auto">
              <a:xfrm>
                <a:off x="3688" y="2072"/>
                <a:ext cx="99" cy="126"/>
              </a:xfrm>
              <a:custGeom>
                <a:avLst/>
                <a:gdLst>
                  <a:gd name="T0" fmla="*/ 0 w 99"/>
                  <a:gd name="T1" fmla="*/ 114 h 126"/>
                  <a:gd name="T2" fmla="*/ 36 w 99"/>
                  <a:gd name="T3" fmla="*/ 88 h 126"/>
                  <a:gd name="T4" fmla="*/ 99 w 99"/>
                  <a:gd name="T5" fmla="*/ 0 h 126"/>
                  <a:gd name="T6" fmla="*/ 69 w 99"/>
                  <a:gd name="T7" fmla="*/ 62 h 126"/>
                  <a:gd name="T8" fmla="*/ 34 w 99"/>
                  <a:gd name="T9" fmla="*/ 109 h 126"/>
                  <a:gd name="T10" fmla="*/ 14 w 99"/>
                  <a:gd name="T11" fmla="*/ 126 h 126"/>
                  <a:gd name="T12" fmla="*/ 1 w 99"/>
                  <a:gd name="T13" fmla="*/ 121 h 126"/>
                  <a:gd name="T14" fmla="*/ 0 w 99"/>
                  <a:gd name="T15" fmla="*/ 114 h 126"/>
                  <a:gd name="T16" fmla="*/ 0 w 99"/>
                  <a:gd name="T17" fmla="*/ 114 h 1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26"/>
                  <a:gd name="T29" fmla="*/ 99 w 99"/>
                  <a:gd name="T30" fmla="*/ 126 h 1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26">
                    <a:moveTo>
                      <a:pt x="0" y="114"/>
                    </a:moveTo>
                    <a:lnTo>
                      <a:pt x="36" y="88"/>
                    </a:lnTo>
                    <a:lnTo>
                      <a:pt x="99" y="0"/>
                    </a:lnTo>
                    <a:lnTo>
                      <a:pt x="69" y="62"/>
                    </a:lnTo>
                    <a:lnTo>
                      <a:pt x="34" y="109"/>
                    </a:lnTo>
                    <a:lnTo>
                      <a:pt x="14" y="126"/>
                    </a:lnTo>
                    <a:lnTo>
                      <a:pt x="1" y="121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6" name="Freeform 85"/>
              <p:cNvSpPr>
                <a:spLocks/>
              </p:cNvSpPr>
              <p:nvPr/>
            </p:nvSpPr>
            <p:spPr bwMode="auto">
              <a:xfrm>
                <a:off x="3308" y="2323"/>
                <a:ext cx="50" cy="34"/>
              </a:xfrm>
              <a:custGeom>
                <a:avLst/>
                <a:gdLst>
                  <a:gd name="T0" fmla="*/ 29 w 50"/>
                  <a:gd name="T1" fmla="*/ 0 h 34"/>
                  <a:gd name="T2" fmla="*/ 50 w 50"/>
                  <a:gd name="T3" fmla="*/ 7 h 34"/>
                  <a:gd name="T4" fmla="*/ 34 w 50"/>
                  <a:gd name="T5" fmla="*/ 22 h 34"/>
                  <a:gd name="T6" fmla="*/ 0 w 50"/>
                  <a:gd name="T7" fmla="*/ 34 h 34"/>
                  <a:gd name="T8" fmla="*/ 23 w 50"/>
                  <a:gd name="T9" fmla="*/ 15 h 34"/>
                  <a:gd name="T10" fmla="*/ 29 w 50"/>
                  <a:gd name="T11" fmla="*/ 0 h 34"/>
                  <a:gd name="T12" fmla="*/ 29 w 50"/>
                  <a:gd name="T13" fmla="*/ 0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34"/>
                  <a:gd name="T23" fmla="*/ 50 w 50"/>
                  <a:gd name="T24" fmla="*/ 34 h 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34">
                    <a:moveTo>
                      <a:pt x="29" y="0"/>
                    </a:moveTo>
                    <a:lnTo>
                      <a:pt x="50" y="7"/>
                    </a:lnTo>
                    <a:lnTo>
                      <a:pt x="34" y="22"/>
                    </a:lnTo>
                    <a:lnTo>
                      <a:pt x="0" y="34"/>
                    </a:lnTo>
                    <a:lnTo>
                      <a:pt x="23" y="15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7" name="Freeform 86"/>
              <p:cNvSpPr>
                <a:spLocks/>
              </p:cNvSpPr>
              <p:nvPr/>
            </p:nvSpPr>
            <p:spPr bwMode="auto">
              <a:xfrm>
                <a:off x="2306" y="2871"/>
                <a:ext cx="260" cy="179"/>
              </a:xfrm>
              <a:custGeom>
                <a:avLst/>
                <a:gdLst>
                  <a:gd name="T0" fmla="*/ 22 w 260"/>
                  <a:gd name="T1" fmla="*/ 102 h 179"/>
                  <a:gd name="T2" fmla="*/ 15 w 260"/>
                  <a:gd name="T3" fmla="*/ 72 h 179"/>
                  <a:gd name="T4" fmla="*/ 30 w 260"/>
                  <a:gd name="T5" fmla="*/ 65 h 179"/>
                  <a:gd name="T6" fmla="*/ 57 w 260"/>
                  <a:gd name="T7" fmla="*/ 76 h 179"/>
                  <a:gd name="T8" fmla="*/ 44 w 260"/>
                  <a:gd name="T9" fmla="*/ 43 h 179"/>
                  <a:gd name="T10" fmla="*/ 74 w 260"/>
                  <a:gd name="T11" fmla="*/ 22 h 179"/>
                  <a:gd name="T12" fmla="*/ 81 w 260"/>
                  <a:gd name="T13" fmla="*/ 47 h 179"/>
                  <a:gd name="T14" fmla="*/ 97 w 260"/>
                  <a:gd name="T15" fmla="*/ 10 h 179"/>
                  <a:gd name="T16" fmla="*/ 123 w 260"/>
                  <a:gd name="T17" fmla="*/ 0 h 179"/>
                  <a:gd name="T18" fmla="*/ 141 w 260"/>
                  <a:gd name="T19" fmla="*/ 22 h 179"/>
                  <a:gd name="T20" fmla="*/ 159 w 260"/>
                  <a:gd name="T21" fmla="*/ 50 h 179"/>
                  <a:gd name="T22" fmla="*/ 191 w 260"/>
                  <a:gd name="T23" fmla="*/ 45 h 179"/>
                  <a:gd name="T24" fmla="*/ 211 w 260"/>
                  <a:gd name="T25" fmla="*/ 25 h 179"/>
                  <a:gd name="T26" fmla="*/ 238 w 260"/>
                  <a:gd name="T27" fmla="*/ 40 h 179"/>
                  <a:gd name="T28" fmla="*/ 223 w 260"/>
                  <a:gd name="T29" fmla="*/ 65 h 179"/>
                  <a:gd name="T30" fmla="*/ 260 w 260"/>
                  <a:gd name="T31" fmla="*/ 66 h 179"/>
                  <a:gd name="T32" fmla="*/ 254 w 260"/>
                  <a:gd name="T33" fmla="*/ 95 h 179"/>
                  <a:gd name="T34" fmla="*/ 215 w 260"/>
                  <a:gd name="T35" fmla="*/ 93 h 179"/>
                  <a:gd name="T36" fmla="*/ 197 w 260"/>
                  <a:gd name="T37" fmla="*/ 123 h 179"/>
                  <a:gd name="T38" fmla="*/ 172 w 260"/>
                  <a:gd name="T39" fmla="*/ 107 h 179"/>
                  <a:gd name="T40" fmla="*/ 149 w 260"/>
                  <a:gd name="T41" fmla="*/ 132 h 179"/>
                  <a:gd name="T42" fmla="*/ 122 w 260"/>
                  <a:gd name="T43" fmla="*/ 145 h 179"/>
                  <a:gd name="T44" fmla="*/ 99 w 260"/>
                  <a:gd name="T45" fmla="*/ 107 h 179"/>
                  <a:gd name="T46" fmla="*/ 72 w 260"/>
                  <a:gd name="T47" fmla="*/ 126 h 179"/>
                  <a:gd name="T48" fmla="*/ 61 w 260"/>
                  <a:gd name="T49" fmla="*/ 147 h 179"/>
                  <a:gd name="T50" fmla="*/ 25 w 260"/>
                  <a:gd name="T51" fmla="*/ 179 h 179"/>
                  <a:gd name="T52" fmla="*/ 0 w 260"/>
                  <a:gd name="T53" fmla="*/ 169 h 179"/>
                  <a:gd name="T54" fmla="*/ 1 w 260"/>
                  <a:gd name="T55" fmla="*/ 142 h 179"/>
                  <a:gd name="T56" fmla="*/ 35 w 260"/>
                  <a:gd name="T57" fmla="*/ 126 h 179"/>
                  <a:gd name="T58" fmla="*/ 40 w 260"/>
                  <a:gd name="T59" fmla="*/ 112 h 179"/>
                  <a:gd name="T60" fmla="*/ 22 w 260"/>
                  <a:gd name="T61" fmla="*/ 102 h 179"/>
                  <a:gd name="T62" fmla="*/ 22 w 260"/>
                  <a:gd name="T63" fmla="*/ 102 h 1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0"/>
                  <a:gd name="T97" fmla="*/ 0 h 179"/>
                  <a:gd name="T98" fmla="*/ 260 w 260"/>
                  <a:gd name="T99" fmla="*/ 179 h 1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0" h="179">
                    <a:moveTo>
                      <a:pt x="22" y="102"/>
                    </a:moveTo>
                    <a:lnTo>
                      <a:pt x="15" y="72"/>
                    </a:lnTo>
                    <a:lnTo>
                      <a:pt x="30" y="65"/>
                    </a:lnTo>
                    <a:lnTo>
                      <a:pt x="57" y="76"/>
                    </a:lnTo>
                    <a:lnTo>
                      <a:pt x="44" y="43"/>
                    </a:lnTo>
                    <a:lnTo>
                      <a:pt x="74" y="22"/>
                    </a:lnTo>
                    <a:lnTo>
                      <a:pt x="81" y="47"/>
                    </a:lnTo>
                    <a:lnTo>
                      <a:pt x="97" y="10"/>
                    </a:lnTo>
                    <a:lnTo>
                      <a:pt x="123" y="0"/>
                    </a:lnTo>
                    <a:lnTo>
                      <a:pt x="141" y="22"/>
                    </a:lnTo>
                    <a:lnTo>
                      <a:pt x="159" y="50"/>
                    </a:lnTo>
                    <a:lnTo>
                      <a:pt x="191" y="45"/>
                    </a:lnTo>
                    <a:lnTo>
                      <a:pt x="211" y="25"/>
                    </a:lnTo>
                    <a:lnTo>
                      <a:pt x="238" y="40"/>
                    </a:lnTo>
                    <a:lnTo>
                      <a:pt x="223" y="65"/>
                    </a:lnTo>
                    <a:lnTo>
                      <a:pt x="260" y="66"/>
                    </a:lnTo>
                    <a:lnTo>
                      <a:pt x="254" y="95"/>
                    </a:lnTo>
                    <a:lnTo>
                      <a:pt x="215" y="93"/>
                    </a:lnTo>
                    <a:lnTo>
                      <a:pt x="197" y="123"/>
                    </a:lnTo>
                    <a:lnTo>
                      <a:pt x="172" y="107"/>
                    </a:lnTo>
                    <a:lnTo>
                      <a:pt x="149" y="132"/>
                    </a:lnTo>
                    <a:lnTo>
                      <a:pt x="122" y="145"/>
                    </a:lnTo>
                    <a:lnTo>
                      <a:pt x="99" y="107"/>
                    </a:lnTo>
                    <a:lnTo>
                      <a:pt x="72" y="126"/>
                    </a:lnTo>
                    <a:lnTo>
                      <a:pt x="61" y="147"/>
                    </a:lnTo>
                    <a:lnTo>
                      <a:pt x="25" y="179"/>
                    </a:lnTo>
                    <a:lnTo>
                      <a:pt x="0" y="169"/>
                    </a:lnTo>
                    <a:lnTo>
                      <a:pt x="1" y="142"/>
                    </a:lnTo>
                    <a:lnTo>
                      <a:pt x="35" y="126"/>
                    </a:lnTo>
                    <a:lnTo>
                      <a:pt x="40" y="112"/>
                    </a:lnTo>
                    <a:lnTo>
                      <a:pt x="22" y="102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8" name="Freeform 87"/>
              <p:cNvSpPr>
                <a:spLocks/>
              </p:cNvSpPr>
              <p:nvPr/>
            </p:nvSpPr>
            <p:spPr bwMode="auto">
              <a:xfrm>
                <a:off x="2116" y="3038"/>
                <a:ext cx="380" cy="295"/>
              </a:xfrm>
              <a:custGeom>
                <a:avLst/>
                <a:gdLst>
                  <a:gd name="T0" fmla="*/ 217 w 380"/>
                  <a:gd name="T1" fmla="*/ 36 h 295"/>
                  <a:gd name="T2" fmla="*/ 163 w 380"/>
                  <a:gd name="T3" fmla="*/ 28 h 295"/>
                  <a:gd name="T4" fmla="*/ 130 w 380"/>
                  <a:gd name="T5" fmla="*/ 0 h 295"/>
                  <a:gd name="T6" fmla="*/ 93 w 380"/>
                  <a:gd name="T7" fmla="*/ 30 h 295"/>
                  <a:gd name="T8" fmla="*/ 47 w 380"/>
                  <a:gd name="T9" fmla="*/ 59 h 295"/>
                  <a:gd name="T10" fmla="*/ 0 w 380"/>
                  <a:gd name="T11" fmla="*/ 83 h 295"/>
                  <a:gd name="T12" fmla="*/ 34 w 380"/>
                  <a:gd name="T13" fmla="*/ 135 h 295"/>
                  <a:gd name="T14" fmla="*/ 100 w 380"/>
                  <a:gd name="T15" fmla="*/ 107 h 295"/>
                  <a:gd name="T16" fmla="*/ 162 w 380"/>
                  <a:gd name="T17" fmla="*/ 89 h 295"/>
                  <a:gd name="T18" fmla="*/ 159 w 380"/>
                  <a:gd name="T19" fmla="*/ 154 h 295"/>
                  <a:gd name="T20" fmla="*/ 98 w 380"/>
                  <a:gd name="T21" fmla="*/ 158 h 295"/>
                  <a:gd name="T22" fmla="*/ 84 w 380"/>
                  <a:gd name="T23" fmla="*/ 228 h 295"/>
                  <a:gd name="T24" fmla="*/ 89 w 380"/>
                  <a:gd name="T25" fmla="*/ 290 h 295"/>
                  <a:gd name="T26" fmla="*/ 142 w 380"/>
                  <a:gd name="T27" fmla="*/ 295 h 295"/>
                  <a:gd name="T28" fmla="*/ 183 w 380"/>
                  <a:gd name="T29" fmla="*/ 230 h 295"/>
                  <a:gd name="T30" fmla="*/ 228 w 380"/>
                  <a:gd name="T31" fmla="*/ 236 h 295"/>
                  <a:gd name="T32" fmla="*/ 220 w 380"/>
                  <a:gd name="T33" fmla="*/ 147 h 295"/>
                  <a:gd name="T34" fmla="*/ 277 w 380"/>
                  <a:gd name="T35" fmla="*/ 160 h 295"/>
                  <a:gd name="T36" fmla="*/ 324 w 380"/>
                  <a:gd name="T37" fmla="*/ 166 h 295"/>
                  <a:gd name="T38" fmla="*/ 308 w 380"/>
                  <a:gd name="T39" fmla="*/ 87 h 295"/>
                  <a:gd name="T40" fmla="*/ 363 w 380"/>
                  <a:gd name="T41" fmla="*/ 61 h 295"/>
                  <a:gd name="T42" fmla="*/ 380 w 380"/>
                  <a:gd name="T43" fmla="*/ 32 h 295"/>
                  <a:gd name="T44" fmla="*/ 336 w 380"/>
                  <a:gd name="T45" fmla="*/ 8 h 295"/>
                  <a:gd name="T46" fmla="*/ 272 w 380"/>
                  <a:gd name="T47" fmla="*/ 53 h 295"/>
                  <a:gd name="T48" fmla="*/ 267 w 380"/>
                  <a:gd name="T49" fmla="*/ 14 h 295"/>
                  <a:gd name="T50" fmla="*/ 226 w 380"/>
                  <a:gd name="T51" fmla="*/ 14 h 295"/>
                  <a:gd name="T52" fmla="*/ 217 w 380"/>
                  <a:gd name="T53" fmla="*/ 36 h 295"/>
                  <a:gd name="T54" fmla="*/ 217 w 380"/>
                  <a:gd name="T55" fmla="*/ 36 h 2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80"/>
                  <a:gd name="T85" fmla="*/ 0 h 295"/>
                  <a:gd name="T86" fmla="*/ 380 w 380"/>
                  <a:gd name="T87" fmla="*/ 295 h 2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80" h="295">
                    <a:moveTo>
                      <a:pt x="217" y="36"/>
                    </a:moveTo>
                    <a:lnTo>
                      <a:pt x="163" y="28"/>
                    </a:lnTo>
                    <a:lnTo>
                      <a:pt x="130" y="0"/>
                    </a:lnTo>
                    <a:lnTo>
                      <a:pt x="93" y="30"/>
                    </a:lnTo>
                    <a:lnTo>
                      <a:pt x="47" y="59"/>
                    </a:lnTo>
                    <a:lnTo>
                      <a:pt x="0" y="83"/>
                    </a:lnTo>
                    <a:lnTo>
                      <a:pt x="34" y="135"/>
                    </a:lnTo>
                    <a:lnTo>
                      <a:pt x="100" y="107"/>
                    </a:lnTo>
                    <a:lnTo>
                      <a:pt x="162" y="89"/>
                    </a:lnTo>
                    <a:lnTo>
                      <a:pt x="159" y="154"/>
                    </a:lnTo>
                    <a:lnTo>
                      <a:pt x="98" y="158"/>
                    </a:lnTo>
                    <a:lnTo>
                      <a:pt x="84" y="228"/>
                    </a:lnTo>
                    <a:lnTo>
                      <a:pt x="89" y="290"/>
                    </a:lnTo>
                    <a:lnTo>
                      <a:pt x="142" y="295"/>
                    </a:lnTo>
                    <a:lnTo>
                      <a:pt x="183" y="230"/>
                    </a:lnTo>
                    <a:lnTo>
                      <a:pt x="228" y="236"/>
                    </a:lnTo>
                    <a:lnTo>
                      <a:pt x="220" y="147"/>
                    </a:lnTo>
                    <a:lnTo>
                      <a:pt x="277" y="160"/>
                    </a:lnTo>
                    <a:lnTo>
                      <a:pt x="324" y="166"/>
                    </a:lnTo>
                    <a:lnTo>
                      <a:pt x="308" y="87"/>
                    </a:lnTo>
                    <a:lnTo>
                      <a:pt x="363" y="61"/>
                    </a:lnTo>
                    <a:lnTo>
                      <a:pt x="380" y="32"/>
                    </a:lnTo>
                    <a:lnTo>
                      <a:pt x="336" y="8"/>
                    </a:lnTo>
                    <a:lnTo>
                      <a:pt x="272" y="53"/>
                    </a:lnTo>
                    <a:lnTo>
                      <a:pt x="267" y="14"/>
                    </a:lnTo>
                    <a:lnTo>
                      <a:pt x="226" y="14"/>
                    </a:lnTo>
                    <a:lnTo>
                      <a:pt x="217" y="3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89" name="Freeform 88"/>
              <p:cNvSpPr>
                <a:spLocks/>
              </p:cNvSpPr>
              <p:nvPr/>
            </p:nvSpPr>
            <p:spPr bwMode="auto">
              <a:xfrm>
                <a:off x="1702" y="2718"/>
                <a:ext cx="398" cy="276"/>
              </a:xfrm>
              <a:custGeom>
                <a:avLst/>
                <a:gdLst>
                  <a:gd name="T0" fmla="*/ 259 w 398"/>
                  <a:gd name="T1" fmla="*/ 39 h 276"/>
                  <a:gd name="T2" fmla="*/ 210 w 398"/>
                  <a:gd name="T3" fmla="*/ 14 h 276"/>
                  <a:gd name="T4" fmla="*/ 172 w 398"/>
                  <a:gd name="T5" fmla="*/ 0 h 276"/>
                  <a:gd name="T6" fmla="*/ 155 w 398"/>
                  <a:gd name="T7" fmla="*/ 43 h 276"/>
                  <a:gd name="T8" fmla="*/ 136 w 398"/>
                  <a:gd name="T9" fmla="*/ 65 h 276"/>
                  <a:gd name="T10" fmla="*/ 106 w 398"/>
                  <a:gd name="T11" fmla="*/ 16 h 276"/>
                  <a:gd name="T12" fmla="*/ 47 w 398"/>
                  <a:gd name="T13" fmla="*/ 27 h 276"/>
                  <a:gd name="T14" fmla="*/ 46 w 398"/>
                  <a:gd name="T15" fmla="*/ 66 h 276"/>
                  <a:gd name="T16" fmla="*/ 0 w 398"/>
                  <a:gd name="T17" fmla="*/ 76 h 276"/>
                  <a:gd name="T18" fmla="*/ 61 w 398"/>
                  <a:gd name="T19" fmla="*/ 129 h 276"/>
                  <a:gd name="T20" fmla="*/ 106 w 398"/>
                  <a:gd name="T21" fmla="*/ 146 h 276"/>
                  <a:gd name="T22" fmla="*/ 181 w 398"/>
                  <a:gd name="T23" fmla="*/ 72 h 276"/>
                  <a:gd name="T24" fmla="*/ 197 w 398"/>
                  <a:gd name="T25" fmla="*/ 185 h 276"/>
                  <a:gd name="T26" fmla="*/ 258 w 398"/>
                  <a:gd name="T27" fmla="*/ 192 h 276"/>
                  <a:gd name="T28" fmla="*/ 278 w 398"/>
                  <a:gd name="T29" fmla="*/ 276 h 276"/>
                  <a:gd name="T30" fmla="*/ 365 w 398"/>
                  <a:gd name="T31" fmla="*/ 246 h 276"/>
                  <a:gd name="T32" fmla="*/ 342 w 398"/>
                  <a:gd name="T33" fmla="*/ 154 h 276"/>
                  <a:gd name="T34" fmla="*/ 398 w 398"/>
                  <a:gd name="T35" fmla="*/ 106 h 276"/>
                  <a:gd name="T36" fmla="*/ 369 w 398"/>
                  <a:gd name="T37" fmla="*/ 54 h 276"/>
                  <a:gd name="T38" fmla="*/ 296 w 398"/>
                  <a:gd name="T39" fmla="*/ 20 h 276"/>
                  <a:gd name="T40" fmla="*/ 270 w 398"/>
                  <a:gd name="T41" fmla="*/ 128 h 276"/>
                  <a:gd name="T42" fmla="*/ 259 w 398"/>
                  <a:gd name="T43" fmla="*/ 39 h 276"/>
                  <a:gd name="T44" fmla="*/ 259 w 398"/>
                  <a:gd name="T45" fmla="*/ 39 h 2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98"/>
                  <a:gd name="T70" fmla="*/ 0 h 276"/>
                  <a:gd name="T71" fmla="*/ 398 w 398"/>
                  <a:gd name="T72" fmla="*/ 276 h 2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98" h="276">
                    <a:moveTo>
                      <a:pt x="259" y="39"/>
                    </a:moveTo>
                    <a:lnTo>
                      <a:pt x="210" y="14"/>
                    </a:lnTo>
                    <a:lnTo>
                      <a:pt x="172" y="0"/>
                    </a:lnTo>
                    <a:lnTo>
                      <a:pt x="155" y="43"/>
                    </a:lnTo>
                    <a:lnTo>
                      <a:pt x="136" y="65"/>
                    </a:lnTo>
                    <a:lnTo>
                      <a:pt x="106" y="16"/>
                    </a:lnTo>
                    <a:lnTo>
                      <a:pt x="47" y="27"/>
                    </a:lnTo>
                    <a:lnTo>
                      <a:pt x="46" y="66"/>
                    </a:lnTo>
                    <a:lnTo>
                      <a:pt x="0" y="76"/>
                    </a:lnTo>
                    <a:lnTo>
                      <a:pt x="61" y="129"/>
                    </a:lnTo>
                    <a:lnTo>
                      <a:pt x="106" y="146"/>
                    </a:lnTo>
                    <a:lnTo>
                      <a:pt x="181" y="72"/>
                    </a:lnTo>
                    <a:lnTo>
                      <a:pt x="197" y="185"/>
                    </a:lnTo>
                    <a:lnTo>
                      <a:pt x="258" y="192"/>
                    </a:lnTo>
                    <a:lnTo>
                      <a:pt x="278" y="276"/>
                    </a:lnTo>
                    <a:lnTo>
                      <a:pt x="365" y="246"/>
                    </a:lnTo>
                    <a:lnTo>
                      <a:pt x="342" y="154"/>
                    </a:lnTo>
                    <a:lnTo>
                      <a:pt x="398" y="106"/>
                    </a:lnTo>
                    <a:lnTo>
                      <a:pt x="369" y="54"/>
                    </a:lnTo>
                    <a:lnTo>
                      <a:pt x="296" y="20"/>
                    </a:lnTo>
                    <a:lnTo>
                      <a:pt x="270" y="128"/>
                    </a:lnTo>
                    <a:lnTo>
                      <a:pt x="259" y="39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0" name="Freeform 89"/>
              <p:cNvSpPr>
                <a:spLocks/>
              </p:cNvSpPr>
              <p:nvPr/>
            </p:nvSpPr>
            <p:spPr bwMode="auto">
              <a:xfrm>
                <a:off x="2000" y="2245"/>
                <a:ext cx="76" cy="221"/>
              </a:xfrm>
              <a:custGeom>
                <a:avLst/>
                <a:gdLst>
                  <a:gd name="T0" fmla="*/ 65 w 76"/>
                  <a:gd name="T1" fmla="*/ 136 h 221"/>
                  <a:gd name="T2" fmla="*/ 67 w 76"/>
                  <a:gd name="T3" fmla="*/ 107 h 221"/>
                  <a:gd name="T4" fmla="*/ 66 w 76"/>
                  <a:gd name="T5" fmla="*/ 85 h 221"/>
                  <a:gd name="T6" fmla="*/ 50 w 76"/>
                  <a:gd name="T7" fmla="*/ 81 h 221"/>
                  <a:gd name="T8" fmla="*/ 40 w 76"/>
                  <a:gd name="T9" fmla="*/ 73 h 221"/>
                  <a:gd name="T10" fmla="*/ 52 w 76"/>
                  <a:gd name="T11" fmla="*/ 50 h 221"/>
                  <a:gd name="T12" fmla="*/ 41 w 76"/>
                  <a:gd name="T13" fmla="*/ 20 h 221"/>
                  <a:gd name="T14" fmla="*/ 27 w 76"/>
                  <a:gd name="T15" fmla="*/ 25 h 221"/>
                  <a:gd name="T16" fmla="*/ 14 w 76"/>
                  <a:gd name="T17" fmla="*/ 0 h 221"/>
                  <a:gd name="T18" fmla="*/ 4 w 76"/>
                  <a:gd name="T19" fmla="*/ 40 h 221"/>
                  <a:gd name="T20" fmla="*/ 7 w 76"/>
                  <a:gd name="T21" fmla="*/ 67 h 221"/>
                  <a:gd name="T22" fmla="*/ 30 w 76"/>
                  <a:gd name="T23" fmla="*/ 94 h 221"/>
                  <a:gd name="T24" fmla="*/ 11 w 76"/>
                  <a:gd name="T25" fmla="*/ 120 h 221"/>
                  <a:gd name="T26" fmla="*/ 21 w 76"/>
                  <a:gd name="T27" fmla="*/ 154 h 221"/>
                  <a:gd name="T28" fmla="*/ 0 w 76"/>
                  <a:gd name="T29" fmla="*/ 174 h 221"/>
                  <a:gd name="T30" fmla="*/ 7 w 76"/>
                  <a:gd name="T31" fmla="*/ 221 h 221"/>
                  <a:gd name="T32" fmla="*/ 40 w 76"/>
                  <a:gd name="T33" fmla="*/ 205 h 221"/>
                  <a:gd name="T34" fmla="*/ 67 w 76"/>
                  <a:gd name="T35" fmla="*/ 220 h 221"/>
                  <a:gd name="T36" fmla="*/ 76 w 76"/>
                  <a:gd name="T37" fmla="*/ 199 h 221"/>
                  <a:gd name="T38" fmla="*/ 76 w 76"/>
                  <a:gd name="T39" fmla="*/ 155 h 221"/>
                  <a:gd name="T40" fmla="*/ 59 w 76"/>
                  <a:gd name="T41" fmla="*/ 151 h 221"/>
                  <a:gd name="T42" fmla="*/ 65 w 76"/>
                  <a:gd name="T43" fmla="*/ 136 h 221"/>
                  <a:gd name="T44" fmla="*/ 65 w 76"/>
                  <a:gd name="T45" fmla="*/ 136 h 2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6"/>
                  <a:gd name="T70" fmla="*/ 0 h 221"/>
                  <a:gd name="T71" fmla="*/ 76 w 76"/>
                  <a:gd name="T72" fmla="*/ 221 h 22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6" h="221">
                    <a:moveTo>
                      <a:pt x="65" y="136"/>
                    </a:moveTo>
                    <a:lnTo>
                      <a:pt x="67" y="107"/>
                    </a:lnTo>
                    <a:lnTo>
                      <a:pt x="66" y="85"/>
                    </a:lnTo>
                    <a:lnTo>
                      <a:pt x="50" y="81"/>
                    </a:lnTo>
                    <a:lnTo>
                      <a:pt x="40" y="73"/>
                    </a:lnTo>
                    <a:lnTo>
                      <a:pt x="52" y="50"/>
                    </a:lnTo>
                    <a:lnTo>
                      <a:pt x="41" y="20"/>
                    </a:lnTo>
                    <a:lnTo>
                      <a:pt x="27" y="25"/>
                    </a:lnTo>
                    <a:lnTo>
                      <a:pt x="14" y="0"/>
                    </a:lnTo>
                    <a:lnTo>
                      <a:pt x="4" y="40"/>
                    </a:lnTo>
                    <a:lnTo>
                      <a:pt x="7" y="67"/>
                    </a:lnTo>
                    <a:lnTo>
                      <a:pt x="30" y="94"/>
                    </a:lnTo>
                    <a:lnTo>
                      <a:pt x="11" y="120"/>
                    </a:lnTo>
                    <a:lnTo>
                      <a:pt x="21" y="154"/>
                    </a:lnTo>
                    <a:lnTo>
                      <a:pt x="0" y="174"/>
                    </a:lnTo>
                    <a:lnTo>
                      <a:pt x="7" y="221"/>
                    </a:lnTo>
                    <a:lnTo>
                      <a:pt x="40" y="205"/>
                    </a:lnTo>
                    <a:lnTo>
                      <a:pt x="67" y="220"/>
                    </a:lnTo>
                    <a:lnTo>
                      <a:pt x="76" y="199"/>
                    </a:lnTo>
                    <a:lnTo>
                      <a:pt x="76" y="155"/>
                    </a:lnTo>
                    <a:lnTo>
                      <a:pt x="59" y="151"/>
                    </a:lnTo>
                    <a:lnTo>
                      <a:pt x="65" y="13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1" name="Freeform 90"/>
              <p:cNvSpPr>
                <a:spLocks/>
              </p:cNvSpPr>
              <p:nvPr/>
            </p:nvSpPr>
            <p:spPr bwMode="auto">
              <a:xfrm>
                <a:off x="2076" y="2154"/>
                <a:ext cx="171" cy="272"/>
              </a:xfrm>
              <a:custGeom>
                <a:avLst/>
                <a:gdLst>
                  <a:gd name="T0" fmla="*/ 118 w 171"/>
                  <a:gd name="T1" fmla="*/ 99 h 272"/>
                  <a:gd name="T2" fmla="*/ 140 w 171"/>
                  <a:gd name="T3" fmla="*/ 126 h 272"/>
                  <a:gd name="T4" fmla="*/ 165 w 171"/>
                  <a:gd name="T5" fmla="*/ 133 h 272"/>
                  <a:gd name="T6" fmla="*/ 164 w 171"/>
                  <a:gd name="T7" fmla="*/ 161 h 272"/>
                  <a:gd name="T8" fmla="*/ 167 w 171"/>
                  <a:gd name="T9" fmla="*/ 194 h 272"/>
                  <a:gd name="T10" fmla="*/ 171 w 171"/>
                  <a:gd name="T11" fmla="*/ 226 h 272"/>
                  <a:gd name="T12" fmla="*/ 129 w 171"/>
                  <a:gd name="T13" fmla="*/ 233 h 272"/>
                  <a:gd name="T14" fmla="*/ 120 w 171"/>
                  <a:gd name="T15" fmla="*/ 187 h 272"/>
                  <a:gd name="T16" fmla="*/ 109 w 171"/>
                  <a:gd name="T17" fmla="*/ 147 h 272"/>
                  <a:gd name="T18" fmla="*/ 76 w 171"/>
                  <a:gd name="T19" fmla="*/ 173 h 272"/>
                  <a:gd name="T20" fmla="*/ 93 w 171"/>
                  <a:gd name="T21" fmla="*/ 209 h 272"/>
                  <a:gd name="T22" fmla="*/ 56 w 171"/>
                  <a:gd name="T23" fmla="*/ 246 h 272"/>
                  <a:gd name="T24" fmla="*/ 17 w 171"/>
                  <a:gd name="T25" fmla="*/ 272 h 272"/>
                  <a:gd name="T26" fmla="*/ 0 w 171"/>
                  <a:gd name="T27" fmla="*/ 242 h 272"/>
                  <a:gd name="T28" fmla="*/ 27 w 171"/>
                  <a:gd name="T29" fmla="*/ 189 h 272"/>
                  <a:gd name="T30" fmla="*/ 13 w 171"/>
                  <a:gd name="T31" fmla="*/ 163 h 272"/>
                  <a:gd name="T32" fmla="*/ 63 w 171"/>
                  <a:gd name="T33" fmla="*/ 134 h 272"/>
                  <a:gd name="T34" fmla="*/ 41 w 171"/>
                  <a:gd name="T35" fmla="*/ 104 h 272"/>
                  <a:gd name="T36" fmla="*/ 28 w 171"/>
                  <a:gd name="T37" fmla="*/ 74 h 272"/>
                  <a:gd name="T38" fmla="*/ 68 w 171"/>
                  <a:gd name="T39" fmla="*/ 60 h 272"/>
                  <a:gd name="T40" fmla="*/ 67 w 171"/>
                  <a:gd name="T41" fmla="*/ 18 h 272"/>
                  <a:gd name="T42" fmla="*/ 75 w 171"/>
                  <a:gd name="T43" fmla="*/ 0 h 272"/>
                  <a:gd name="T44" fmla="*/ 95 w 171"/>
                  <a:gd name="T45" fmla="*/ 23 h 272"/>
                  <a:gd name="T46" fmla="*/ 94 w 171"/>
                  <a:gd name="T47" fmla="*/ 73 h 272"/>
                  <a:gd name="T48" fmla="*/ 113 w 171"/>
                  <a:gd name="T49" fmla="*/ 65 h 272"/>
                  <a:gd name="T50" fmla="*/ 126 w 171"/>
                  <a:gd name="T51" fmla="*/ 87 h 272"/>
                  <a:gd name="T52" fmla="*/ 118 w 171"/>
                  <a:gd name="T53" fmla="*/ 99 h 272"/>
                  <a:gd name="T54" fmla="*/ 118 w 171"/>
                  <a:gd name="T55" fmla="*/ 99 h 27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71"/>
                  <a:gd name="T85" fmla="*/ 0 h 272"/>
                  <a:gd name="T86" fmla="*/ 171 w 171"/>
                  <a:gd name="T87" fmla="*/ 272 h 27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71" h="272">
                    <a:moveTo>
                      <a:pt x="118" y="99"/>
                    </a:moveTo>
                    <a:lnTo>
                      <a:pt x="140" y="126"/>
                    </a:lnTo>
                    <a:lnTo>
                      <a:pt x="165" y="133"/>
                    </a:lnTo>
                    <a:lnTo>
                      <a:pt x="164" y="161"/>
                    </a:lnTo>
                    <a:lnTo>
                      <a:pt x="167" y="194"/>
                    </a:lnTo>
                    <a:lnTo>
                      <a:pt x="171" y="226"/>
                    </a:lnTo>
                    <a:lnTo>
                      <a:pt x="129" y="233"/>
                    </a:lnTo>
                    <a:lnTo>
                      <a:pt x="120" y="187"/>
                    </a:lnTo>
                    <a:lnTo>
                      <a:pt x="109" y="147"/>
                    </a:lnTo>
                    <a:lnTo>
                      <a:pt x="76" y="173"/>
                    </a:lnTo>
                    <a:lnTo>
                      <a:pt x="93" y="209"/>
                    </a:lnTo>
                    <a:lnTo>
                      <a:pt x="56" y="246"/>
                    </a:lnTo>
                    <a:lnTo>
                      <a:pt x="17" y="272"/>
                    </a:lnTo>
                    <a:lnTo>
                      <a:pt x="0" y="242"/>
                    </a:lnTo>
                    <a:lnTo>
                      <a:pt x="27" y="189"/>
                    </a:lnTo>
                    <a:lnTo>
                      <a:pt x="13" y="163"/>
                    </a:lnTo>
                    <a:lnTo>
                      <a:pt x="63" y="134"/>
                    </a:lnTo>
                    <a:lnTo>
                      <a:pt x="41" y="104"/>
                    </a:lnTo>
                    <a:lnTo>
                      <a:pt x="28" y="74"/>
                    </a:lnTo>
                    <a:lnTo>
                      <a:pt x="68" y="60"/>
                    </a:lnTo>
                    <a:lnTo>
                      <a:pt x="67" y="18"/>
                    </a:lnTo>
                    <a:lnTo>
                      <a:pt x="75" y="0"/>
                    </a:lnTo>
                    <a:lnTo>
                      <a:pt x="95" y="23"/>
                    </a:lnTo>
                    <a:lnTo>
                      <a:pt x="94" y="73"/>
                    </a:lnTo>
                    <a:lnTo>
                      <a:pt x="113" y="65"/>
                    </a:lnTo>
                    <a:lnTo>
                      <a:pt x="126" y="87"/>
                    </a:lnTo>
                    <a:lnTo>
                      <a:pt x="118" y="99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2" name="Freeform 91"/>
              <p:cNvSpPr>
                <a:spLocks/>
              </p:cNvSpPr>
              <p:nvPr/>
            </p:nvSpPr>
            <p:spPr bwMode="auto">
              <a:xfrm>
                <a:off x="2128" y="2400"/>
                <a:ext cx="279" cy="137"/>
              </a:xfrm>
              <a:custGeom>
                <a:avLst/>
                <a:gdLst>
                  <a:gd name="T0" fmla="*/ 101 w 279"/>
                  <a:gd name="T1" fmla="*/ 18 h 137"/>
                  <a:gd name="T2" fmla="*/ 136 w 279"/>
                  <a:gd name="T3" fmla="*/ 6 h 137"/>
                  <a:gd name="T4" fmla="*/ 162 w 279"/>
                  <a:gd name="T5" fmla="*/ 0 h 137"/>
                  <a:gd name="T6" fmla="*/ 172 w 279"/>
                  <a:gd name="T7" fmla="*/ 26 h 137"/>
                  <a:gd name="T8" fmla="*/ 184 w 279"/>
                  <a:gd name="T9" fmla="*/ 39 h 137"/>
                  <a:gd name="T10" fmla="*/ 207 w 279"/>
                  <a:gd name="T11" fmla="*/ 12 h 137"/>
                  <a:gd name="T12" fmla="*/ 248 w 279"/>
                  <a:gd name="T13" fmla="*/ 21 h 137"/>
                  <a:gd name="T14" fmla="*/ 247 w 279"/>
                  <a:gd name="T15" fmla="*/ 47 h 137"/>
                  <a:gd name="T16" fmla="*/ 279 w 279"/>
                  <a:gd name="T17" fmla="*/ 58 h 137"/>
                  <a:gd name="T18" fmla="*/ 235 w 279"/>
                  <a:gd name="T19" fmla="*/ 86 h 137"/>
                  <a:gd name="T20" fmla="*/ 203 w 279"/>
                  <a:gd name="T21" fmla="*/ 90 h 137"/>
                  <a:gd name="T22" fmla="*/ 162 w 279"/>
                  <a:gd name="T23" fmla="*/ 63 h 137"/>
                  <a:gd name="T24" fmla="*/ 137 w 279"/>
                  <a:gd name="T25" fmla="*/ 99 h 137"/>
                  <a:gd name="T26" fmla="*/ 94 w 279"/>
                  <a:gd name="T27" fmla="*/ 96 h 137"/>
                  <a:gd name="T28" fmla="*/ 75 w 279"/>
                  <a:gd name="T29" fmla="*/ 134 h 137"/>
                  <a:gd name="T30" fmla="*/ 17 w 279"/>
                  <a:gd name="T31" fmla="*/ 137 h 137"/>
                  <a:gd name="T32" fmla="*/ 27 w 279"/>
                  <a:gd name="T33" fmla="*/ 79 h 137"/>
                  <a:gd name="T34" fmla="*/ 0 w 279"/>
                  <a:gd name="T35" fmla="*/ 40 h 137"/>
                  <a:gd name="T36" fmla="*/ 23 w 279"/>
                  <a:gd name="T37" fmla="*/ 19 h 137"/>
                  <a:gd name="T38" fmla="*/ 75 w 279"/>
                  <a:gd name="T39" fmla="*/ 6 h 137"/>
                  <a:gd name="T40" fmla="*/ 85 w 279"/>
                  <a:gd name="T41" fmla="*/ 32 h 137"/>
                  <a:gd name="T42" fmla="*/ 101 w 279"/>
                  <a:gd name="T43" fmla="*/ 18 h 137"/>
                  <a:gd name="T44" fmla="*/ 101 w 279"/>
                  <a:gd name="T45" fmla="*/ 18 h 1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79"/>
                  <a:gd name="T70" fmla="*/ 0 h 137"/>
                  <a:gd name="T71" fmla="*/ 279 w 279"/>
                  <a:gd name="T72" fmla="*/ 137 h 1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79" h="137">
                    <a:moveTo>
                      <a:pt x="101" y="18"/>
                    </a:moveTo>
                    <a:lnTo>
                      <a:pt x="136" y="6"/>
                    </a:lnTo>
                    <a:lnTo>
                      <a:pt x="162" y="0"/>
                    </a:lnTo>
                    <a:lnTo>
                      <a:pt x="172" y="26"/>
                    </a:lnTo>
                    <a:lnTo>
                      <a:pt x="184" y="39"/>
                    </a:lnTo>
                    <a:lnTo>
                      <a:pt x="207" y="12"/>
                    </a:lnTo>
                    <a:lnTo>
                      <a:pt x="248" y="21"/>
                    </a:lnTo>
                    <a:lnTo>
                      <a:pt x="247" y="47"/>
                    </a:lnTo>
                    <a:lnTo>
                      <a:pt x="279" y="58"/>
                    </a:lnTo>
                    <a:lnTo>
                      <a:pt x="235" y="86"/>
                    </a:lnTo>
                    <a:lnTo>
                      <a:pt x="203" y="90"/>
                    </a:lnTo>
                    <a:lnTo>
                      <a:pt x="162" y="63"/>
                    </a:lnTo>
                    <a:lnTo>
                      <a:pt x="137" y="99"/>
                    </a:lnTo>
                    <a:lnTo>
                      <a:pt x="94" y="96"/>
                    </a:lnTo>
                    <a:lnTo>
                      <a:pt x="75" y="134"/>
                    </a:lnTo>
                    <a:lnTo>
                      <a:pt x="17" y="137"/>
                    </a:lnTo>
                    <a:lnTo>
                      <a:pt x="27" y="79"/>
                    </a:lnTo>
                    <a:lnTo>
                      <a:pt x="0" y="40"/>
                    </a:lnTo>
                    <a:lnTo>
                      <a:pt x="23" y="19"/>
                    </a:lnTo>
                    <a:lnTo>
                      <a:pt x="75" y="6"/>
                    </a:lnTo>
                    <a:lnTo>
                      <a:pt x="85" y="32"/>
                    </a:lnTo>
                    <a:lnTo>
                      <a:pt x="101" y="18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3" name="Freeform 92"/>
              <p:cNvSpPr>
                <a:spLocks/>
              </p:cNvSpPr>
              <p:nvPr/>
            </p:nvSpPr>
            <p:spPr bwMode="auto">
              <a:xfrm>
                <a:off x="2152" y="2539"/>
                <a:ext cx="285" cy="220"/>
              </a:xfrm>
              <a:custGeom>
                <a:avLst/>
                <a:gdLst>
                  <a:gd name="T0" fmla="*/ 164 w 285"/>
                  <a:gd name="T1" fmla="*/ 40 h 220"/>
                  <a:gd name="T2" fmla="*/ 126 w 285"/>
                  <a:gd name="T3" fmla="*/ 26 h 220"/>
                  <a:gd name="T4" fmla="*/ 104 w 285"/>
                  <a:gd name="T5" fmla="*/ 0 h 220"/>
                  <a:gd name="T6" fmla="*/ 74 w 285"/>
                  <a:gd name="T7" fmla="*/ 17 h 220"/>
                  <a:gd name="T8" fmla="*/ 36 w 285"/>
                  <a:gd name="T9" fmla="*/ 29 h 220"/>
                  <a:gd name="T10" fmla="*/ 0 w 285"/>
                  <a:gd name="T11" fmla="*/ 40 h 220"/>
                  <a:gd name="T12" fmla="*/ 17 w 285"/>
                  <a:gd name="T13" fmla="*/ 84 h 220"/>
                  <a:gd name="T14" fmla="*/ 70 w 285"/>
                  <a:gd name="T15" fmla="*/ 74 h 220"/>
                  <a:gd name="T16" fmla="*/ 118 w 285"/>
                  <a:gd name="T17" fmla="*/ 71 h 220"/>
                  <a:gd name="T18" fmla="*/ 108 w 285"/>
                  <a:gd name="T19" fmla="*/ 119 h 220"/>
                  <a:gd name="T20" fmla="*/ 62 w 285"/>
                  <a:gd name="T21" fmla="*/ 112 h 220"/>
                  <a:gd name="T22" fmla="*/ 43 w 285"/>
                  <a:gd name="T23" fmla="*/ 161 h 220"/>
                  <a:gd name="T24" fmla="*/ 39 w 285"/>
                  <a:gd name="T25" fmla="*/ 208 h 220"/>
                  <a:gd name="T26" fmla="*/ 78 w 285"/>
                  <a:gd name="T27" fmla="*/ 220 h 220"/>
                  <a:gd name="T28" fmla="*/ 116 w 285"/>
                  <a:gd name="T29" fmla="*/ 179 h 220"/>
                  <a:gd name="T30" fmla="*/ 148 w 285"/>
                  <a:gd name="T31" fmla="*/ 191 h 220"/>
                  <a:gd name="T32" fmla="*/ 153 w 285"/>
                  <a:gd name="T33" fmla="*/ 124 h 220"/>
                  <a:gd name="T34" fmla="*/ 193 w 285"/>
                  <a:gd name="T35" fmla="*/ 142 h 220"/>
                  <a:gd name="T36" fmla="*/ 227 w 285"/>
                  <a:gd name="T37" fmla="*/ 154 h 220"/>
                  <a:gd name="T38" fmla="*/ 225 w 285"/>
                  <a:gd name="T39" fmla="*/ 94 h 220"/>
                  <a:gd name="T40" fmla="*/ 269 w 285"/>
                  <a:gd name="T41" fmla="*/ 84 h 220"/>
                  <a:gd name="T42" fmla="*/ 285 w 285"/>
                  <a:gd name="T43" fmla="*/ 64 h 220"/>
                  <a:gd name="T44" fmla="*/ 256 w 285"/>
                  <a:gd name="T45" fmla="*/ 40 h 220"/>
                  <a:gd name="T46" fmla="*/ 203 w 285"/>
                  <a:gd name="T47" fmla="*/ 62 h 220"/>
                  <a:gd name="T48" fmla="*/ 204 w 285"/>
                  <a:gd name="T49" fmla="*/ 33 h 220"/>
                  <a:gd name="T50" fmla="*/ 174 w 285"/>
                  <a:gd name="T51" fmla="*/ 26 h 220"/>
                  <a:gd name="T52" fmla="*/ 164 w 285"/>
                  <a:gd name="T53" fmla="*/ 40 h 220"/>
                  <a:gd name="T54" fmla="*/ 164 w 285"/>
                  <a:gd name="T55" fmla="*/ 40 h 22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85"/>
                  <a:gd name="T85" fmla="*/ 0 h 220"/>
                  <a:gd name="T86" fmla="*/ 285 w 285"/>
                  <a:gd name="T87" fmla="*/ 220 h 22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85" h="220">
                    <a:moveTo>
                      <a:pt x="164" y="40"/>
                    </a:moveTo>
                    <a:lnTo>
                      <a:pt x="126" y="26"/>
                    </a:lnTo>
                    <a:lnTo>
                      <a:pt x="104" y="0"/>
                    </a:lnTo>
                    <a:lnTo>
                      <a:pt x="74" y="17"/>
                    </a:lnTo>
                    <a:lnTo>
                      <a:pt x="36" y="29"/>
                    </a:lnTo>
                    <a:lnTo>
                      <a:pt x="0" y="40"/>
                    </a:lnTo>
                    <a:lnTo>
                      <a:pt x="17" y="84"/>
                    </a:lnTo>
                    <a:lnTo>
                      <a:pt x="70" y="74"/>
                    </a:lnTo>
                    <a:lnTo>
                      <a:pt x="118" y="71"/>
                    </a:lnTo>
                    <a:lnTo>
                      <a:pt x="108" y="119"/>
                    </a:lnTo>
                    <a:lnTo>
                      <a:pt x="62" y="112"/>
                    </a:lnTo>
                    <a:lnTo>
                      <a:pt x="43" y="161"/>
                    </a:lnTo>
                    <a:lnTo>
                      <a:pt x="39" y="208"/>
                    </a:lnTo>
                    <a:lnTo>
                      <a:pt x="78" y="220"/>
                    </a:lnTo>
                    <a:lnTo>
                      <a:pt x="116" y="179"/>
                    </a:lnTo>
                    <a:lnTo>
                      <a:pt x="148" y="191"/>
                    </a:lnTo>
                    <a:lnTo>
                      <a:pt x="153" y="124"/>
                    </a:lnTo>
                    <a:lnTo>
                      <a:pt x="193" y="142"/>
                    </a:lnTo>
                    <a:lnTo>
                      <a:pt x="227" y="154"/>
                    </a:lnTo>
                    <a:lnTo>
                      <a:pt x="225" y="94"/>
                    </a:lnTo>
                    <a:lnTo>
                      <a:pt x="269" y="84"/>
                    </a:lnTo>
                    <a:lnTo>
                      <a:pt x="285" y="64"/>
                    </a:lnTo>
                    <a:lnTo>
                      <a:pt x="256" y="40"/>
                    </a:lnTo>
                    <a:lnTo>
                      <a:pt x="203" y="62"/>
                    </a:lnTo>
                    <a:lnTo>
                      <a:pt x="204" y="33"/>
                    </a:lnTo>
                    <a:lnTo>
                      <a:pt x="174" y="26"/>
                    </a:lnTo>
                    <a:lnTo>
                      <a:pt x="164" y="40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4" name="Freeform 93"/>
              <p:cNvSpPr>
                <a:spLocks/>
              </p:cNvSpPr>
              <p:nvPr/>
            </p:nvSpPr>
            <p:spPr bwMode="auto">
              <a:xfrm>
                <a:off x="2075" y="2767"/>
                <a:ext cx="371" cy="220"/>
              </a:xfrm>
              <a:custGeom>
                <a:avLst/>
                <a:gdLst>
                  <a:gd name="T0" fmla="*/ 128 w 371"/>
                  <a:gd name="T1" fmla="*/ 40 h 220"/>
                  <a:gd name="T2" fmla="*/ 171 w 371"/>
                  <a:gd name="T3" fmla="*/ 17 h 220"/>
                  <a:gd name="T4" fmla="*/ 205 w 371"/>
                  <a:gd name="T5" fmla="*/ 0 h 220"/>
                  <a:gd name="T6" fmla="*/ 223 w 371"/>
                  <a:gd name="T7" fmla="*/ 31 h 220"/>
                  <a:gd name="T8" fmla="*/ 242 w 371"/>
                  <a:gd name="T9" fmla="*/ 45 h 220"/>
                  <a:gd name="T10" fmla="*/ 266 w 371"/>
                  <a:gd name="T11" fmla="*/ 3 h 220"/>
                  <a:gd name="T12" fmla="*/ 322 w 371"/>
                  <a:gd name="T13" fmla="*/ 4 h 220"/>
                  <a:gd name="T14" fmla="*/ 326 w 371"/>
                  <a:gd name="T15" fmla="*/ 37 h 220"/>
                  <a:gd name="T16" fmla="*/ 371 w 371"/>
                  <a:gd name="T17" fmla="*/ 43 h 220"/>
                  <a:gd name="T18" fmla="*/ 319 w 371"/>
                  <a:gd name="T19" fmla="*/ 92 h 220"/>
                  <a:gd name="T20" fmla="*/ 277 w 371"/>
                  <a:gd name="T21" fmla="*/ 106 h 220"/>
                  <a:gd name="T22" fmla="*/ 218 w 371"/>
                  <a:gd name="T23" fmla="*/ 83 h 220"/>
                  <a:gd name="T24" fmla="*/ 193 w 371"/>
                  <a:gd name="T25" fmla="*/ 137 h 220"/>
                  <a:gd name="T26" fmla="*/ 136 w 371"/>
                  <a:gd name="T27" fmla="*/ 144 h 220"/>
                  <a:gd name="T28" fmla="*/ 119 w 371"/>
                  <a:gd name="T29" fmla="*/ 200 h 220"/>
                  <a:gd name="T30" fmla="*/ 43 w 371"/>
                  <a:gd name="T31" fmla="*/ 220 h 220"/>
                  <a:gd name="T32" fmla="*/ 44 w 371"/>
                  <a:gd name="T33" fmla="*/ 143 h 220"/>
                  <a:gd name="T34" fmla="*/ 0 w 371"/>
                  <a:gd name="T35" fmla="*/ 99 h 220"/>
                  <a:gd name="T36" fmla="*/ 26 w 371"/>
                  <a:gd name="T37" fmla="*/ 65 h 220"/>
                  <a:gd name="T38" fmla="*/ 92 w 371"/>
                  <a:gd name="T39" fmla="*/ 33 h 220"/>
                  <a:gd name="T40" fmla="*/ 110 w 371"/>
                  <a:gd name="T41" fmla="*/ 64 h 220"/>
                  <a:gd name="T42" fmla="*/ 128 w 371"/>
                  <a:gd name="T43" fmla="*/ 40 h 220"/>
                  <a:gd name="T44" fmla="*/ 128 w 371"/>
                  <a:gd name="T45" fmla="*/ 40 h 2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71"/>
                  <a:gd name="T70" fmla="*/ 0 h 220"/>
                  <a:gd name="T71" fmla="*/ 371 w 371"/>
                  <a:gd name="T72" fmla="*/ 220 h 2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71" h="220">
                    <a:moveTo>
                      <a:pt x="128" y="40"/>
                    </a:moveTo>
                    <a:lnTo>
                      <a:pt x="171" y="17"/>
                    </a:lnTo>
                    <a:lnTo>
                      <a:pt x="205" y="0"/>
                    </a:lnTo>
                    <a:lnTo>
                      <a:pt x="223" y="31"/>
                    </a:lnTo>
                    <a:lnTo>
                      <a:pt x="242" y="45"/>
                    </a:lnTo>
                    <a:lnTo>
                      <a:pt x="266" y="3"/>
                    </a:lnTo>
                    <a:lnTo>
                      <a:pt x="322" y="4"/>
                    </a:lnTo>
                    <a:lnTo>
                      <a:pt x="326" y="37"/>
                    </a:lnTo>
                    <a:lnTo>
                      <a:pt x="371" y="43"/>
                    </a:lnTo>
                    <a:lnTo>
                      <a:pt x="319" y="92"/>
                    </a:lnTo>
                    <a:lnTo>
                      <a:pt x="277" y="106"/>
                    </a:lnTo>
                    <a:lnTo>
                      <a:pt x="218" y="83"/>
                    </a:lnTo>
                    <a:lnTo>
                      <a:pt x="193" y="137"/>
                    </a:lnTo>
                    <a:lnTo>
                      <a:pt x="136" y="144"/>
                    </a:lnTo>
                    <a:lnTo>
                      <a:pt x="119" y="200"/>
                    </a:lnTo>
                    <a:lnTo>
                      <a:pt x="43" y="220"/>
                    </a:lnTo>
                    <a:lnTo>
                      <a:pt x="44" y="143"/>
                    </a:lnTo>
                    <a:lnTo>
                      <a:pt x="0" y="99"/>
                    </a:lnTo>
                    <a:lnTo>
                      <a:pt x="26" y="65"/>
                    </a:lnTo>
                    <a:lnTo>
                      <a:pt x="92" y="33"/>
                    </a:lnTo>
                    <a:lnTo>
                      <a:pt x="110" y="64"/>
                    </a:lnTo>
                    <a:lnTo>
                      <a:pt x="128" y="40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5" name="Freeform 94"/>
              <p:cNvSpPr>
                <a:spLocks/>
              </p:cNvSpPr>
              <p:nvPr/>
            </p:nvSpPr>
            <p:spPr bwMode="auto">
              <a:xfrm>
                <a:off x="1851" y="2472"/>
                <a:ext cx="237" cy="126"/>
              </a:xfrm>
              <a:custGeom>
                <a:avLst/>
                <a:gdLst>
                  <a:gd name="T0" fmla="*/ 150 w 237"/>
                  <a:gd name="T1" fmla="*/ 16 h 126"/>
                  <a:gd name="T2" fmla="*/ 121 w 237"/>
                  <a:gd name="T3" fmla="*/ 6 h 126"/>
                  <a:gd name="T4" fmla="*/ 98 w 237"/>
                  <a:gd name="T5" fmla="*/ 0 h 126"/>
                  <a:gd name="T6" fmla="*/ 90 w 237"/>
                  <a:gd name="T7" fmla="*/ 19 h 126"/>
                  <a:gd name="T8" fmla="*/ 80 w 237"/>
                  <a:gd name="T9" fmla="*/ 29 h 126"/>
                  <a:gd name="T10" fmla="*/ 61 w 237"/>
                  <a:gd name="T11" fmla="*/ 7 h 126"/>
                  <a:gd name="T12" fmla="*/ 27 w 237"/>
                  <a:gd name="T13" fmla="*/ 13 h 126"/>
                  <a:gd name="T14" fmla="*/ 27 w 237"/>
                  <a:gd name="T15" fmla="*/ 31 h 126"/>
                  <a:gd name="T16" fmla="*/ 0 w 237"/>
                  <a:gd name="T17" fmla="*/ 38 h 126"/>
                  <a:gd name="T18" fmla="*/ 37 w 237"/>
                  <a:gd name="T19" fmla="*/ 61 h 126"/>
                  <a:gd name="T20" fmla="*/ 65 w 237"/>
                  <a:gd name="T21" fmla="*/ 67 h 126"/>
                  <a:gd name="T22" fmla="*/ 99 w 237"/>
                  <a:gd name="T23" fmla="*/ 49 h 126"/>
                  <a:gd name="T24" fmla="*/ 122 w 237"/>
                  <a:gd name="T25" fmla="*/ 80 h 126"/>
                  <a:gd name="T26" fmla="*/ 158 w 237"/>
                  <a:gd name="T27" fmla="*/ 81 h 126"/>
                  <a:gd name="T28" fmla="*/ 176 w 237"/>
                  <a:gd name="T29" fmla="*/ 116 h 126"/>
                  <a:gd name="T30" fmla="*/ 228 w 237"/>
                  <a:gd name="T31" fmla="*/ 126 h 126"/>
                  <a:gd name="T32" fmla="*/ 215 w 237"/>
                  <a:gd name="T33" fmla="*/ 74 h 126"/>
                  <a:gd name="T34" fmla="*/ 237 w 237"/>
                  <a:gd name="T35" fmla="*/ 42 h 126"/>
                  <a:gd name="T36" fmla="*/ 216 w 237"/>
                  <a:gd name="T37" fmla="*/ 21 h 126"/>
                  <a:gd name="T38" fmla="*/ 172 w 237"/>
                  <a:gd name="T39" fmla="*/ 8 h 126"/>
                  <a:gd name="T40" fmla="*/ 164 w 237"/>
                  <a:gd name="T41" fmla="*/ 29 h 126"/>
                  <a:gd name="T42" fmla="*/ 150 w 237"/>
                  <a:gd name="T43" fmla="*/ 16 h 126"/>
                  <a:gd name="T44" fmla="*/ 150 w 237"/>
                  <a:gd name="T45" fmla="*/ 16 h 12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37"/>
                  <a:gd name="T70" fmla="*/ 0 h 126"/>
                  <a:gd name="T71" fmla="*/ 237 w 237"/>
                  <a:gd name="T72" fmla="*/ 126 h 12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37" h="126">
                    <a:moveTo>
                      <a:pt x="150" y="16"/>
                    </a:moveTo>
                    <a:lnTo>
                      <a:pt x="121" y="6"/>
                    </a:lnTo>
                    <a:lnTo>
                      <a:pt x="98" y="0"/>
                    </a:lnTo>
                    <a:lnTo>
                      <a:pt x="90" y="19"/>
                    </a:lnTo>
                    <a:lnTo>
                      <a:pt x="80" y="29"/>
                    </a:lnTo>
                    <a:lnTo>
                      <a:pt x="61" y="7"/>
                    </a:lnTo>
                    <a:lnTo>
                      <a:pt x="27" y="13"/>
                    </a:lnTo>
                    <a:lnTo>
                      <a:pt x="27" y="31"/>
                    </a:lnTo>
                    <a:lnTo>
                      <a:pt x="0" y="38"/>
                    </a:lnTo>
                    <a:lnTo>
                      <a:pt x="37" y="61"/>
                    </a:lnTo>
                    <a:lnTo>
                      <a:pt x="65" y="67"/>
                    </a:lnTo>
                    <a:lnTo>
                      <a:pt x="99" y="49"/>
                    </a:lnTo>
                    <a:lnTo>
                      <a:pt x="122" y="80"/>
                    </a:lnTo>
                    <a:lnTo>
                      <a:pt x="158" y="81"/>
                    </a:lnTo>
                    <a:lnTo>
                      <a:pt x="176" y="116"/>
                    </a:lnTo>
                    <a:lnTo>
                      <a:pt x="228" y="126"/>
                    </a:lnTo>
                    <a:lnTo>
                      <a:pt x="215" y="74"/>
                    </a:lnTo>
                    <a:lnTo>
                      <a:pt x="237" y="42"/>
                    </a:lnTo>
                    <a:lnTo>
                      <a:pt x="216" y="21"/>
                    </a:lnTo>
                    <a:lnTo>
                      <a:pt x="172" y="8"/>
                    </a:lnTo>
                    <a:lnTo>
                      <a:pt x="164" y="29"/>
                    </a:lnTo>
                    <a:lnTo>
                      <a:pt x="150" y="16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6" name="Freeform 95"/>
              <p:cNvSpPr>
                <a:spLocks/>
              </p:cNvSpPr>
              <p:nvPr/>
            </p:nvSpPr>
            <p:spPr bwMode="auto">
              <a:xfrm>
                <a:off x="1821" y="2585"/>
                <a:ext cx="253" cy="185"/>
              </a:xfrm>
              <a:custGeom>
                <a:avLst/>
                <a:gdLst>
                  <a:gd name="T0" fmla="*/ 107 w 253"/>
                  <a:gd name="T1" fmla="*/ 23 h 185"/>
                  <a:gd name="T2" fmla="*/ 142 w 253"/>
                  <a:gd name="T3" fmla="*/ 19 h 185"/>
                  <a:gd name="T4" fmla="*/ 159 w 253"/>
                  <a:gd name="T5" fmla="*/ 0 h 185"/>
                  <a:gd name="T6" fmla="*/ 186 w 253"/>
                  <a:gd name="T7" fmla="*/ 18 h 185"/>
                  <a:gd name="T8" fmla="*/ 220 w 253"/>
                  <a:gd name="T9" fmla="*/ 34 h 185"/>
                  <a:gd name="T10" fmla="*/ 253 w 253"/>
                  <a:gd name="T11" fmla="*/ 49 h 185"/>
                  <a:gd name="T12" fmla="*/ 239 w 253"/>
                  <a:gd name="T13" fmla="*/ 83 h 185"/>
                  <a:gd name="T14" fmla="*/ 192 w 253"/>
                  <a:gd name="T15" fmla="*/ 66 h 185"/>
                  <a:gd name="T16" fmla="*/ 150 w 253"/>
                  <a:gd name="T17" fmla="*/ 55 h 185"/>
                  <a:gd name="T18" fmla="*/ 159 w 253"/>
                  <a:gd name="T19" fmla="*/ 95 h 185"/>
                  <a:gd name="T20" fmla="*/ 201 w 253"/>
                  <a:gd name="T21" fmla="*/ 99 h 185"/>
                  <a:gd name="T22" fmla="*/ 219 w 253"/>
                  <a:gd name="T23" fmla="*/ 143 h 185"/>
                  <a:gd name="T24" fmla="*/ 224 w 253"/>
                  <a:gd name="T25" fmla="*/ 185 h 185"/>
                  <a:gd name="T26" fmla="*/ 188 w 253"/>
                  <a:gd name="T27" fmla="*/ 183 h 185"/>
                  <a:gd name="T28" fmla="*/ 152 w 253"/>
                  <a:gd name="T29" fmla="*/ 141 h 185"/>
                  <a:gd name="T30" fmla="*/ 122 w 253"/>
                  <a:gd name="T31" fmla="*/ 142 h 185"/>
                  <a:gd name="T32" fmla="*/ 118 w 253"/>
                  <a:gd name="T33" fmla="*/ 89 h 185"/>
                  <a:gd name="T34" fmla="*/ 82 w 253"/>
                  <a:gd name="T35" fmla="*/ 95 h 185"/>
                  <a:gd name="T36" fmla="*/ 50 w 253"/>
                  <a:gd name="T37" fmla="*/ 96 h 185"/>
                  <a:gd name="T38" fmla="*/ 53 w 253"/>
                  <a:gd name="T39" fmla="*/ 53 h 185"/>
                  <a:gd name="T40" fmla="*/ 15 w 253"/>
                  <a:gd name="T41" fmla="*/ 39 h 185"/>
                  <a:gd name="T42" fmla="*/ 0 w 253"/>
                  <a:gd name="T43" fmla="*/ 22 h 185"/>
                  <a:gd name="T44" fmla="*/ 28 w 253"/>
                  <a:gd name="T45" fmla="*/ 11 h 185"/>
                  <a:gd name="T46" fmla="*/ 73 w 253"/>
                  <a:gd name="T47" fmla="*/ 34 h 185"/>
                  <a:gd name="T48" fmla="*/ 73 w 253"/>
                  <a:gd name="T49" fmla="*/ 12 h 185"/>
                  <a:gd name="T50" fmla="*/ 100 w 253"/>
                  <a:gd name="T51" fmla="*/ 12 h 185"/>
                  <a:gd name="T52" fmla="*/ 107 w 253"/>
                  <a:gd name="T53" fmla="*/ 23 h 185"/>
                  <a:gd name="T54" fmla="*/ 107 w 253"/>
                  <a:gd name="T55" fmla="*/ 23 h 1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53"/>
                  <a:gd name="T85" fmla="*/ 0 h 185"/>
                  <a:gd name="T86" fmla="*/ 253 w 253"/>
                  <a:gd name="T87" fmla="*/ 185 h 1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53" h="185">
                    <a:moveTo>
                      <a:pt x="107" y="23"/>
                    </a:moveTo>
                    <a:lnTo>
                      <a:pt x="142" y="19"/>
                    </a:lnTo>
                    <a:lnTo>
                      <a:pt x="159" y="0"/>
                    </a:lnTo>
                    <a:lnTo>
                      <a:pt x="186" y="18"/>
                    </a:lnTo>
                    <a:lnTo>
                      <a:pt x="220" y="34"/>
                    </a:lnTo>
                    <a:lnTo>
                      <a:pt x="253" y="49"/>
                    </a:lnTo>
                    <a:lnTo>
                      <a:pt x="239" y="83"/>
                    </a:lnTo>
                    <a:lnTo>
                      <a:pt x="192" y="66"/>
                    </a:lnTo>
                    <a:lnTo>
                      <a:pt x="150" y="55"/>
                    </a:lnTo>
                    <a:lnTo>
                      <a:pt x="159" y="95"/>
                    </a:lnTo>
                    <a:lnTo>
                      <a:pt x="201" y="99"/>
                    </a:lnTo>
                    <a:lnTo>
                      <a:pt x="219" y="143"/>
                    </a:lnTo>
                    <a:lnTo>
                      <a:pt x="224" y="185"/>
                    </a:lnTo>
                    <a:lnTo>
                      <a:pt x="188" y="183"/>
                    </a:lnTo>
                    <a:lnTo>
                      <a:pt x="152" y="141"/>
                    </a:lnTo>
                    <a:lnTo>
                      <a:pt x="122" y="142"/>
                    </a:lnTo>
                    <a:lnTo>
                      <a:pt x="118" y="89"/>
                    </a:lnTo>
                    <a:lnTo>
                      <a:pt x="82" y="95"/>
                    </a:lnTo>
                    <a:lnTo>
                      <a:pt x="50" y="96"/>
                    </a:lnTo>
                    <a:lnTo>
                      <a:pt x="53" y="53"/>
                    </a:lnTo>
                    <a:lnTo>
                      <a:pt x="15" y="39"/>
                    </a:lnTo>
                    <a:lnTo>
                      <a:pt x="0" y="22"/>
                    </a:lnTo>
                    <a:lnTo>
                      <a:pt x="28" y="11"/>
                    </a:lnTo>
                    <a:lnTo>
                      <a:pt x="73" y="34"/>
                    </a:lnTo>
                    <a:lnTo>
                      <a:pt x="73" y="12"/>
                    </a:lnTo>
                    <a:lnTo>
                      <a:pt x="100" y="12"/>
                    </a:lnTo>
                    <a:lnTo>
                      <a:pt x="107" y="23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7" name="Freeform 96"/>
              <p:cNvSpPr>
                <a:spLocks/>
              </p:cNvSpPr>
              <p:nvPr/>
            </p:nvSpPr>
            <p:spPr bwMode="auto">
              <a:xfrm>
                <a:off x="1719" y="2948"/>
                <a:ext cx="380" cy="323"/>
              </a:xfrm>
              <a:custGeom>
                <a:avLst/>
                <a:gdLst>
                  <a:gd name="T0" fmla="*/ 160 w 380"/>
                  <a:gd name="T1" fmla="*/ 45 h 323"/>
                  <a:gd name="T2" fmla="*/ 212 w 380"/>
                  <a:gd name="T3" fmla="*/ 33 h 323"/>
                  <a:gd name="T4" fmla="*/ 241 w 380"/>
                  <a:gd name="T5" fmla="*/ 0 h 323"/>
                  <a:gd name="T6" fmla="*/ 281 w 380"/>
                  <a:gd name="T7" fmla="*/ 31 h 323"/>
                  <a:gd name="T8" fmla="*/ 331 w 380"/>
                  <a:gd name="T9" fmla="*/ 58 h 323"/>
                  <a:gd name="T10" fmla="*/ 380 w 380"/>
                  <a:gd name="T11" fmla="*/ 83 h 323"/>
                  <a:gd name="T12" fmla="*/ 354 w 380"/>
                  <a:gd name="T13" fmla="*/ 142 h 323"/>
                  <a:gd name="T14" fmla="*/ 285 w 380"/>
                  <a:gd name="T15" fmla="*/ 115 h 323"/>
                  <a:gd name="T16" fmla="*/ 222 w 380"/>
                  <a:gd name="T17" fmla="*/ 99 h 323"/>
                  <a:gd name="T18" fmla="*/ 235 w 380"/>
                  <a:gd name="T19" fmla="*/ 170 h 323"/>
                  <a:gd name="T20" fmla="*/ 294 w 380"/>
                  <a:gd name="T21" fmla="*/ 170 h 323"/>
                  <a:gd name="T22" fmla="*/ 318 w 380"/>
                  <a:gd name="T23" fmla="*/ 245 h 323"/>
                  <a:gd name="T24" fmla="*/ 322 w 380"/>
                  <a:gd name="T25" fmla="*/ 315 h 323"/>
                  <a:gd name="T26" fmla="*/ 271 w 380"/>
                  <a:gd name="T27" fmla="*/ 323 h 323"/>
                  <a:gd name="T28" fmla="*/ 223 w 380"/>
                  <a:gd name="T29" fmla="*/ 256 h 323"/>
                  <a:gd name="T30" fmla="*/ 181 w 380"/>
                  <a:gd name="T31" fmla="*/ 265 h 323"/>
                  <a:gd name="T32" fmla="*/ 175 w 380"/>
                  <a:gd name="T33" fmla="*/ 166 h 323"/>
                  <a:gd name="T34" fmla="*/ 123 w 380"/>
                  <a:gd name="T35" fmla="*/ 185 h 323"/>
                  <a:gd name="T36" fmla="*/ 78 w 380"/>
                  <a:gd name="T37" fmla="*/ 195 h 323"/>
                  <a:gd name="T38" fmla="*/ 80 w 380"/>
                  <a:gd name="T39" fmla="*/ 108 h 323"/>
                  <a:gd name="T40" fmla="*/ 22 w 380"/>
                  <a:gd name="T41" fmla="*/ 82 h 323"/>
                  <a:gd name="T42" fmla="*/ 0 w 380"/>
                  <a:gd name="T43" fmla="*/ 50 h 323"/>
                  <a:gd name="T44" fmla="*/ 38 w 380"/>
                  <a:gd name="T45" fmla="*/ 23 h 323"/>
                  <a:gd name="T46" fmla="*/ 109 w 380"/>
                  <a:gd name="T47" fmla="*/ 68 h 323"/>
                  <a:gd name="T48" fmla="*/ 108 w 380"/>
                  <a:gd name="T49" fmla="*/ 24 h 323"/>
                  <a:gd name="T50" fmla="*/ 148 w 380"/>
                  <a:gd name="T51" fmla="*/ 22 h 323"/>
                  <a:gd name="T52" fmla="*/ 160 w 380"/>
                  <a:gd name="T53" fmla="*/ 45 h 323"/>
                  <a:gd name="T54" fmla="*/ 160 w 380"/>
                  <a:gd name="T55" fmla="*/ 45 h 3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80"/>
                  <a:gd name="T85" fmla="*/ 0 h 323"/>
                  <a:gd name="T86" fmla="*/ 380 w 380"/>
                  <a:gd name="T87" fmla="*/ 323 h 32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80" h="323">
                    <a:moveTo>
                      <a:pt x="160" y="45"/>
                    </a:moveTo>
                    <a:lnTo>
                      <a:pt x="212" y="33"/>
                    </a:lnTo>
                    <a:lnTo>
                      <a:pt x="241" y="0"/>
                    </a:lnTo>
                    <a:lnTo>
                      <a:pt x="281" y="31"/>
                    </a:lnTo>
                    <a:lnTo>
                      <a:pt x="331" y="58"/>
                    </a:lnTo>
                    <a:lnTo>
                      <a:pt x="380" y="83"/>
                    </a:lnTo>
                    <a:lnTo>
                      <a:pt x="354" y="142"/>
                    </a:lnTo>
                    <a:lnTo>
                      <a:pt x="285" y="115"/>
                    </a:lnTo>
                    <a:lnTo>
                      <a:pt x="222" y="99"/>
                    </a:lnTo>
                    <a:lnTo>
                      <a:pt x="235" y="170"/>
                    </a:lnTo>
                    <a:lnTo>
                      <a:pt x="294" y="170"/>
                    </a:lnTo>
                    <a:lnTo>
                      <a:pt x="318" y="245"/>
                    </a:lnTo>
                    <a:lnTo>
                      <a:pt x="322" y="315"/>
                    </a:lnTo>
                    <a:lnTo>
                      <a:pt x="271" y="323"/>
                    </a:lnTo>
                    <a:lnTo>
                      <a:pt x="223" y="256"/>
                    </a:lnTo>
                    <a:lnTo>
                      <a:pt x="181" y="265"/>
                    </a:lnTo>
                    <a:lnTo>
                      <a:pt x="175" y="166"/>
                    </a:lnTo>
                    <a:lnTo>
                      <a:pt x="123" y="185"/>
                    </a:lnTo>
                    <a:lnTo>
                      <a:pt x="78" y="195"/>
                    </a:lnTo>
                    <a:lnTo>
                      <a:pt x="80" y="108"/>
                    </a:lnTo>
                    <a:lnTo>
                      <a:pt x="22" y="82"/>
                    </a:lnTo>
                    <a:lnTo>
                      <a:pt x="0" y="50"/>
                    </a:lnTo>
                    <a:lnTo>
                      <a:pt x="38" y="23"/>
                    </a:lnTo>
                    <a:lnTo>
                      <a:pt x="109" y="68"/>
                    </a:lnTo>
                    <a:lnTo>
                      <a:pt x="108" y="24"/>
                    </a:lnTo>
                    <a:lnTo>
                      <a:pt x="148" y="22"/>
                    </a:lnTo>
                    <a:lnTo>
                      <a:pt x="160" y="45"/>
                    </a:lnTo>
                    <a:close/>
                  </a:path>
                </a:pathLst>
              </a:custGeom>
              <a:solidFill>
                <a:srgbClr val="FF5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8" name="Freeform 97"/>
              <p:cNvSpPr>
                <a:spLocks/>
              </p:cNvSpPr>
              <p:nvPr/>
            </p:nvSpPr>
            <p:spPr bwMode="auto">
              <a:xfrm>
                <a:off x="1810" y="2279"/>
                <a:ext cx="594" cy="1225"/>
              </a:xfrm>
              <a:custGeom>
                <a:avLst/>
                <a:gdLst>
                  <a:gd name="T0" fmla="*/ 376 w 594"/>
                  <a:gd name="T1" fmla="*/ 938 h 1225"/>
                  <a:gd name="T2" fmla="*/ 473 w 594"/>
                  <a:gd name="T3" fmla="*/ 846 h 1225"/>
                  <a:gd name="T4" fmla="*/ 539 w 594"/>
                  <a:gd name="T5" fmla="*/ 742 h 1225"/>
                  <a:gd name="T6" fmla="*/ 502 w 594"/>
                  <a:gd name="T7" fmla="*/ 768 h 1225"/>
                  <a:gd name="T8" fmla="*/ 373 w 594"/>
                  <a:gd name="T9" fmla="*/ 847 h 1225"/>
                  <a:gd name="T10" fmla="*/ 471 w 594"/>
                  <a:gd name="T11" fmla="*/ 568 h 1225"/>
                  <a:gd name="T12" fmla="*/ 594 w 594"/>
                  <a:gd name="T13" fmla="*/ 434 h 1225"/>
                  <a:gd name="T14" fmla="*/ 506 w 594"/>
                  <a:gd name="T15" fmla="*/ 508 h 1225"/>
                  <a:gd name="T16" fmla="*/ 437 w 594"/>
                  <a:gd name="T17" fmla="*/ 445 h 1225"/>
                  <a:gd name="T18" fmla="*/ 446 w 594"/>
                  <a:gd name="T19" fmla="*/ 553 h 1225"/>
                  <a:gd name="T20" fmla="*/ 371 w 594"/>
                  <a:gd name="T21" fmla="*/ 612 h 1225"/>
                  <a:gd name="T22" fmla="*/ 434 w 594"/>
                  <a:gd name="T23" fmla="*/ 368 h 1225"/>
                  <a:gd name="T24" fmla="*/ 535 w 594"/>
                  <a:gd name="T25" fmla="*/ 244 h 1225"/>
                  <a:gd name="T26" fmla="*/ 432 w 594"/>
                  <a:gd name="T27" fmla="*/ 344 h 1225"/>
                  <a:gd name="T28" fmla="*/ 369 w 594"/>
                  <a:gd name="T29" fmla="*/ 244 h 1225"/>
                  <a:gd name="T30" fmla="*/ 375 w 594"/>
                  <a:gd name="T31" fmla="*/ 200 h 1225"/>
                  <a:gd name="T32" fmla="*/ 372 w 594"/>
                  <a:gd name="T33" fmla="*/ 99 h 1225"/>
                  <a:gd name="T34" fmla="*/ 366 w 594"/>
                  <a:gd name="T35" fmla="*/ 127 h 1225"/>
                  <a:gd name="T36" fmla="*/ 310 w 594"/>
                  <a:gd name="T37" fmla="*/ 111 h 1225"/>
                  <a:gd name="T38" fmla="*/ 330 w 594"/>
                  <a:gd name="T39" fmla="*/ 7 h 1225"/>
                  <a:gd name="T40" fmla="*/ 253 w 594"/>
                  <a:gd name="T41" fmla="*/ 46 h 1225"/>
                  <a:gd name="T42" fmla="*/ 303 w 594"/>
                  <a:gd name="T43" fmla="*/ 139 h 1225"/>
                  <a:gd name="T44" fmla="*/ 265 w 594"/>
                  <a:gd name="T45" fmla="*/ 144 h 1225"/>
                  <a:gd name="T46" fmla="*/ 187 w 594"/>
                  <a:gd name="T47" fmla="*/ 144 h 1225"/>
                  <a:gd name="T48" fmla="*/ 323 w 594"/>
                  <a:gd name="T49" fmla="*/ 252 h 1225"/>
                  <a:gd name="T50" fmla="*/ 232 w 594"/>
                  <a:gd name="T51" fmla="*/ 291 h 1225"/>
                  <a:gd name="T52" fmla="*/ 204 w 594"/>
                  <a:gd name="T53" fmla="*/ 285 h 1225"/>
                  <a:gd name="T54" fmla="*/ 117 w 594"/>
                  <a:gd name="T55" fmla="*/ 292 h 1225"/>
                  <a:gd name="T56" fmla="*/ 179 w 594"/>
                  <a:gd name="T57" fmla="*/ 299 h 1225"/>
                  <a:gd name="T58" fmla="*/ 307 w 594"/>
                  <a:gd name="T59" fmla="*/ 446 h 1225"/>
                  <a:gd name="T60" fmla="*/ 224 w 594"/>
                  <a:gd name="T61" fmla="*/ 595 h 1225"/>
                  <a:gd name="T62" fmla="*/ 196 w 594"/>
                  <a:gd name="T63" fmla="*/ 500 h 1225"/>
                  <a:gd name="T64" fmla="*/ 139 w 594"/>
                  <a:gd name="T65" fmla="*/ 531 h 1225"/>
                  <a:gd name="T66" fmla="*/ 118 w 594"/>
                  <a:gd name="T67" fmla="*/ 522 h 1225"/>
                  <a:gd name="T68" fmla="*/ 0 w 594"/>
                  <a:gd name="T69" fmla="*/ 509 h 1225"/>
                  <a:gd name="T70" fmla="*/ 92 w 594"/>
                  <a:gd name="T71" fmla="*/ 560 h 1225"/>
                  <a:gd name="T72" fmla="*/ 201 w 594"/>
                  <a:gd name="T73" fmla="*/ 627 h 1225"/>
                  <a:gd name="T74" fmla="*/ 297 w 594"/>
                  <a:gd name="T75" fmla="*/ 905 h 1225"/>
                  <a:gd name="T76" fmla="*/ 219 w 594"/>
                  <a:gd name="T77" fmla="*/ 815 h 1225"/>
                  <a:gd name="T78" fmla="*/ 195 w 594"/>
                  <a:gd name="T79" fmla="*/ 799 h 1225"/>
                  <a:gd name="T80" fmla="*/ 134 w 594"/>
                  <a:gd name="T81" fmla="*/ 825 h 1225"/>
                  <a:gd name="T82" fmla="*/ 94 w 594"/>
                  <a:gd name="T83" fmla="*/ 759 h 1225"/>
                  <a:gd name="T84" fmla="*/ 60 w 594"/>
                  <a:gd name="T85" fmla="*/ 825 h 1225"/>
                  <a:gd name="T86" fmla="*/ 44 w 594"/>
                  <a:gd name="T87" fmla="*/ 846 h 1225"/>
                  <a:gd name="T88" fmla="*/ 185 w 594"/>
                  <a:gd name="T89" fmla="*/ 889 h 1225"/>
                  <a:gd name="T90" fmla="*/ 55 w 594"/>
                  <a:gd name="T91" fmla="*/ 894 h 1225"/>
                  <a:gd name="T92" fmla="*/ 222 w 594"/>
                  <a:gd name="T93" fmla="*/ 908 h 1225"/>
                  <a:gd name="T94" fmla="*/ 283 w 594"/>
                  <a:gd name="T95" fmla="*/ 1225 h 1225"/>
                  <a:gd name="T96" fmla="*/ 375 w 594"/>
                  <a:gd name="T97" fmla="*/ 1221 h 122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94"/>
                  <a:gd name="T148" fmla="*/ 0 h 1225"/>
                  <a:gd name="T149" fmla="*/ 594 w 594"/>
                  <a:gd name="T150" fmla="*/ 1225 h 122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94" h="1225">
                    <a:moveTo>
                      <a:pt x="375" y="1221"/>
                    </a:moveTo>
                    <a:lnTo>
                      <a:pt x="376" y="938"/>
                    </a:lnTo>
                    <a:lnTo>
                      <a:pt x="425" y="868"/>
                    </a:lnTo>
                    <a:lnTo>
                      <a:pt x="473" y="846"/>
                    </a:lnTo>
                    <a:lnTo>
                      <a:pt x="516" y="794"/>
                    </a:lnTo>
                    <a:lnTo>
                      <a:pt x="539" y="742"/>
                    </a:lnTo>
                    <a:lnTo>
                      <a:pt x="533" y="726"/>
                    </a:lnTo>
                    <a:lnTo>
                      <a:pt x="502" y="768"/>
                    </a:lnTo>
                    <a:lnTo>
                      <a:pt x="470" y="804"/>
                    </a:lnTo>
                    <a:lnTo>
                      <a:pt x="373" y="847"/>
                    </a:lnTo>
                    <a:lnTo>
                      <a:pt x="373" y="682"/>
                    </a:lnTo>
                    <a:lnTo>
                      <a:pt x="471" y="568"/>
                    </a:lnTo>
                    <a:lnTo>
                      <a:pt x="535" y="504"/>
                    </a:lnTo>
                    <a:lnTo>
                      <a:pt x="594" y="434"/>
                    </a:lnTo>
                    <a:lnTo>
                      <a:pt x="572" y="426"/>
                    </a:lnTo>
                    <a:lnTo>
                      <a:pt x="506" y="508"/>
                    </a:lnTo>
                    <a:lnTo>
                      <a:pt x="472" y="535"/>
                    </a:lnTo>
                    <a:lnTo>
                      <a:pt x="437" y="445"/>
                    </a:lnTo>
                    <a:lnTo>
                      <a:pt x="439" y="473"/>
                    </a:lnTo>
                    <a:lnTo>
                      <a:pt x="446" y="553"/>
                    </a:lnTo>
                    <a:lnTo>
                      <a:pt x="425" y="573"/>
                    </a:lnTo>
                    <a:lnTo>
                      <a:pt x="371" y="612"/>
                    </a:lnTo>
                    <a:lnTo>
                      <a:pt x="369" y="448"/>
                    </a:lnTo>
                    <a:lnTo>
                      <a:pt x="434" y="368"/>
                    </a:lnTo>
                    <a:lnTo>
                      <a:pt x="483" y="309"/>
                    </a:lnTo>
                    <a:lnTo>
                      <a:pt x="535" y="244"/>
                    </a:lnTo>
                    <a:lnTo>
                      <a:pt x="500" y="267"/>
                    </a:lnTo>
                    <a:lnTo>
                      <a:pt x="432" y="344"/>
                    </a:lnTo>
                    <a:lnTo>
                      <a:pt x="367" y="373"/>
                    </a:lnTo>
                    <a:lnTo>
                      <a:pt x="369" y="244"/>
                    </a:lnTo>
                    <a:lnTo>
                      <a:pt x="426" y="169"/>
                    </a:lnTo>
                    <a:lnTo>
                      <a:pt x="375" y="200"/>
                    </a:lnTo>
                    <a:lnTo>
                      <a:pt x="383" y="142"/>
                    </a:lnTo>
                    <a:lnTo>
                      <a:pt x="372" y="99"/>
                    </a:lnTo>
                    <a:lnTo>
                      <a:pt x="352" y="78"/>
                    </a:lnTo>
                    <a:lnTo>
                      <a:pt x="366" y="127"/>
                    </a:lnTo>
                    <a:lnTo>
                      <a:pt x="344" y="217"/>
                    </a:lnTo>
                    <a:lnTo>
                      <a:pt x="310" y="111"/>
                    </a:lnTo>
                    <a:lnTo>
                      <a:pt x="348" y="0"/>
                    </a:lnTo>
                    <a:lnTo>
                      <a:pt x="330" y="7"/>
                    </a:lnTo>
                    <a:lnTo>
                      <a:pt x="292" y="95"/>
                    </a:lnTo>
                    <a:lnTo>
                      <a:pt x="253" y="46"/>
                    </a:lnTo>
                    <a:lnTo>
                      <a:pt x="240" y="67"/>
                    </a:lnTo>
                    <a:lnTo>
                      <a:pt x="303" y="139"/>
                    </a:lnTo>
                    <a:lnTo>
                      <a:pt x="319" y="208"/>
                    </a:lnTo>
                    <a:lnTo>
                      <a:pt x="265" y="144"/>
                    </a:lnTo>
                    <a:lnTo>
                      <a:pt x="213" y="129"/>
                    </a:lnTo>
                    <a:lnTo>
                      <a:pt x="187" y="144"/>
                    </a:lnTo>
                    <a:lnTo>
                      <a:pt x="253" y="154"/>
                    </a:lnTo>
                    <a:lnTo>
                      <a:pt x="323" y="252"/>
                    </a:lnTo>
                    <a:lnTo>
                      <a:pt x="319" y="369"/>
                    </a:lnTo>
                    <a:lnTo>
                      <a:pt x="232" y="291"/>
                    </a:lnTo>
                    <a:lnTo>
                      <a:pt x="208" y="209"/>
                    </a:lnTo>
                    <a:lnTo>
                      <a:pt x="204" y="285"/>
                    </a:lnTo>
                    <a:lnTo>
                      <a:pt x="155" y="275"/>
                    </a:lnTo>
                    <a:lnTo>
                      <a:pt x="117" y="292"/>
                    </a:lnTo>
                    <a:lnTo>
                      <a:pt x="101" y="301"/>
                    </a:lnTo>
                    <a:lnTo>
                      <a:pt x="179" y="299"/>
                    </a:lnTo>
                    <a:lnTo>
                      <a:pt x="240" y="334"/>
                    </a:lnTo>
                    <a:lnTo>
                      <a:pt x="307" y="446"/>
                    </a:lnTo>
                    <a:lnTo>
                      <a:pt x="303" y="653"/>
                    </a:lnTo>
                    <a:lnTo>
                      <a:pt x="224" y="595"/>
                    </a:lnTo>
                    <a:lnTo>
                      <a:pt x="213" y="491"/>
                    </a:lnTo>
                    <a:lnTo>
                      <a:pt x="196" y="500"/>
                    </a:lnTo>
                    <a:lnTo>
                      <a:pt x="199" y="580"/>
                    </a:lnTo>
                    <a:lnTo>
                      <a:pt x="139" y="531"/>
                    </a:lnTo>
                    <a:lnTo>
                      <a:pt x="115" y="439"/>
                    </a:lnTo>
                    <a:lnTo>
                      <a:pt x="118" y="522"/>
                    </a:lnTo>
                    <a:lnTo>
                      <a:pt x="93" y="535"/>
                    </a:lnTo>
                    <a:lnTo>
                      <a:pt x="0" y="509"/>
                    </a:lnTo>
                    <a:lnTo>
                      <a:pt x="34" y="532"/>
                    </a:lnTo>
                    <a:lnTo>
                      <a:pt x="92" y="560"/>
                    </a:lnTo>
                    <a:lnTo>
                      <a:pt x="126" y="555"/>
                    </a:lnTo>
                    <a:lnTo>
                      <a:pt x="201" y="627"/>
                    </a:lnTo>
                    <a:lnTo>
                      <a:pt x="297" y="744"/>
                    </a:lnTo>
                    <a:lnTo>
                      <a:pt x="297" y="905"/>
                    </a:lnTo>
                    <a:lnTo>
                      <a:pt x="236" y="877"/>
                    </a:lnTo>
                    <a:lnTo>
                      <a:pt x="219" y="815"/>
                    </a:lnTo>
                    <a:lnTo>
                      <a:pt x="181" y="741"/>
                    </a:lnTo>
                    <a:lnTo>
                      <a:pt x="195" y="799"/>
                    </a:lnTo>
                    <a:lnTo>
                      <a:pt x="205" y="858"/>
                    </a:lnTo>
                    <a:lnTo>
                      <a:pt x="134" y="825"/>
                    </a:lnTo>
                    <a:lnTo>
                      <a:pt x="107" y="738"/>
                    </a:lnTo>
                    <a:lnTo>
                      <a:pt x="94" y="759"/>
                    </a:lnTo>
                    <a:lnTo>
                      <a:pt x="107" y="813"/>
                    </a:lnTo>
                    <a:lnTo>
                      <a:pt x="60" y="825"/>
                    </a:lnTo>
                    <a:lnTo>
                      <a:pt x="9" y="784"/>
                    </a:lnTo>
                    <a:lnTo>
                      <a:pt x="44" y="846"/>
                    </a:lnTo>
                    <a:lnTo>
                      <a:pt x="115" y="849"/>
                    </a:lnTo>
                    <a:lnTo>
                      <a:pt x="185" y="889"/>
                    </a:lnTo>
                    <a:lnTo>
                      <a:pt x="144" y="911"/>
                    </a:lnTo>
                    <a:lnTo>
                      <a:pt x="55" y="894"/>
                    </a:lnTo>
                    <a:lnTo>
                      <a:pt x="128" y="926"/>
                    </a:lnTo>
                    <a:lnTo>
                      <a:pt x="222" y="908"/>
                    </a:lnTo>
                    <a:lnTo>
                      <a:pt x="290" y="986"/>
                    </a:lnTo>
                    <a:lnTo>
                      <a:pt x="283" y="1225"/>
                    </a:lnTo>
                    <a:lnTo>
                      <a:pt x="375" y="1221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99" name="Freeform 98"/>
              <p:cNvSpPr>
                <a:spLocks/>
              </p:cNvSpPr>
              <p:nvPr/>
            </p:nvSpPr>
            <p:spPr bwMode="auto">
              <a:xfrm>
                <a:off x="2191" y="2374"/>
                <a:ext cx="121" cy="111"/>
              </a:xfrm>
              <a:custGeom>
                <a:avLst/>
                <a:gdLst>
                  <a:gd name="T0" fmla="*/ 0 w 121"/>
                  <a:gd name="T1" fmla="*/ 109 h 111"/>
                  <a:gd name="T2" fmla="*/ 45 w 121"/>
                  <a:gd name="T3" fmla="*/ 59 h 111"/>
                  <a:gd name="T4" fmla="*/ 77 w 121"/>
                  <a:gd name="T5" fmla="*/ 9 h 111"/>
                  <a:gd name="T6" fmla="*/ 96 w 121"/>
                  <a:gd name="T7" fmla="*/ 0 h 111"/>
                  <a:gd name="T8" fmla="*/ 85 w 121"/>
                  <a:gd name="T9" fmla="*/ 18 h 111"/>
                  <a:gd name="T10" fmla="*/ 59 w 121"/>
                  <a:gd name="T11" fmla="*/ 54 h 111"/>
                  <a:gd name="T12" fmla="*/ 97 w 121"/>
                  <a:gd name="T13" fmla="*/ 44 h 111"/>
                  <a:gd name="T14" fmla="*/ 121 w 121"/>
                  <a:gd name="T15" fmla="*/ 29 h 111"/>
                  <a:gd name="T16" fmla="*/ 119 w 121"/>
                  <a:gd name="T17" fmla="*/ 45 h 111"/>
                  <a:gd name="T18" fmla="*/ 108 w 121"/>
                  <a:gd name="T19" fmla="*/ 53 h 111"/>
                  <a:gd name="T20" fmla="*/ 72 w 121"/>
                  <a:gd name="T21" fmla="*/ 65 h 111"/>
                  <a:gd name="T22" fmla="*/ 51 w 121"/>
                  <a:gd name="T23" fmla="*/ 70 h 111"/>
                  <a:gd name="T24" fmla="*/ 30 w 121"/>
                  <a:gd name="T25" fmla="*/ 96 h 111"/>
                  <a:gd name="T26" fmla="*/ 49 w 121"/>
                  <a:gd name="T27" fmla="*/ 97 h 111"/>
                  <a:gd name="T28" fmla="*/ 70 w 121"/>
                  <a:gd name="T29" fmla="*/ 87 h 111"/>
                  <a:gd name="T30" fmla="*/ 69 w 121"/>
                  <a:gd name="T31" fmla="*/ 103 h 111"/>
                  <a:gd name="T32" fmla="*/ 50 w 121"/>
                  <a:gd name="T33" fmla="*/ 111 h 111"/>
                  <a:gd name="T34" fmla="*/ 21 w 121"/>
                  <a:gd name="T35" fmla="*/ 107 h 111"/>
                  <a:gd name="T36" fmla="*/ 0 w 121"/>
                  <a:gd name="T37" fmla="*/ 109 h 111"/>
                  <a:gd name="T38" fmla="*/ 0 w 121"/>
                  <a:gd name="T39" fmla="*/ 109 h 11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1"/>
                  <a:gd name="T62" fmla="*/ 121 w 121"/>
                  <a:gd name="T63" fmla="*/ 111 h 11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1">
                    <a:moveTo>
                      <a:pt x="0" y="109"/>
                    </a:moveTo>
                    <a:lnTo>
                      <a:pt x="45" y="59"/>
                    </a:lnTo>
                    <a:lnTo>
                      <a:pt x="77" y="9"/>
                    </a:lnTo>
                    <a:lnTo>
                      <a:pt x="96" y="0"/>
                    </a:lnTo>
                    <a:lnTo>
                      <a:pt x="85" y="18"/>
                    </a:lnTo>
                    <a:lnTo>
                      <a:pt x="59" y="54"/>
                    </a:lnTo>
                    <a:lnTo>
                      <a:pt x="97" y="44"/>
                    </a:lnTo>
                    <a:lnTo>
                      <a:pt x="121" y="29"/>
                    </a:lnTo>
                    <a:lnTo>
                      <a:pt x="119" y="45"/>
                    </a:lnTo>
                    <a:lnTo>
                      <a:pt x="108" y="53"/>
                    </a:lnTo>
                    <a:lnTo>
                      <a:pt x="72" y="65"/>
                    </a:lnTo>
                    <a:lnTo>
                      <a:pt x="51" y="70"/>
                    </a:lnTo>
                    <a:lnTo>
                      <a:pt x="30" y="96"/>
                    </a:lnTo>
                    <a:lnTo>
                      <a:pt x="49" y="97"/>
                    </a:lnTo>
                    <a:lnTo>
                      <a:pt x="70" y="87"/>
                    </a:lnTo>
                    <a:lnTo>
                      <a:pt x="69" y="103"/>
                    </a:lnTo>
                    <a:lnTo>
                      <a:pt x="50" y="111"/>
                    </a:lnTo>
                    <a:lnTo>
                      <a:pt x="21" y="107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0" name="Freeform 99"/>
              <p:cNvSpPr>
                <a:spLocks/>
              </p:cNvSpPr>
              <p:nvPr/>
            </p:nvSpPr>
            <p:spPr bwMode="auto">
              <a:xfrm>
                <a:off x="2183" y="2365"/>
                <a:ext cx="53" cy="80"/>
              </a:xfrm>
              <a:custGeom>
                <a:avLst/>
                <a:gdLst>
                  <a:gd name="T0" fmla="*/ 0 w 53"/>
                  <a:gd name="T1" fmla="*/ 80 h 80"/>
                  <a:gd name="T2" fmla="*/ 33 w 53"/>
                  <a:gd name="T3" fmla="*/ 33 h 80"/>
                  <a:gd name="T4" fmla="*/ 53 w 53"/>
                  <a:gd name="T5" fmla="*/ 0 h 80"/>
                  <a:gd name="T6" fmla="*/ 0 w 53"/>
                  <a:gd name="T7" fmla="*/ 80 h 80"/>
                  <a:gd name="T8" fmla="*/ 0 w 53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80"/>
                  <a:gd name="T17" fmla="*/ 53 w 53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80">
                    <a:moveTo>
                      <a:pt x="0" y="80"/>
                    </a:moveTo>
                    <a:lnTo>
                      <a:pt x="33" y="33"/>
                    </a:lnTo>
                    <a:lnTo>
                      <a:pt x="53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1" name="Freeform 100"/>
              <p:cNvSpPr>
                <a:spLocks/>
              </p:cNvSpPr>
              <p:nvPr/>
            </p:nvSpPr>
            <p:spPr bwMode="auto">
              <a:xfrm>
                <a:off x="2162" y="2248"/>
                <a:ext cx="83" cy="188"/>
              </a:xfrm>
              <a:custGeom>
                <a:avLst/>
                <a:gdLst>
                  <a:gd name="T0" fmla="*/ 50 w 83"/>
                  <a:gd name="T1" fmla="*/ 140 h 188"/>
                  <a:gd name="T2" fmla="*/ 33 w 83"/>
                  <a:gd name="T3" fmla="*/ 152 h 188"/>
                  <a:gd name="T4" fmla="*/ 23 w 83"/>
                  <a:gd name="T5" fmla="*/ 93 h 188"/>
                  <a:gd name="T6" fmla="*/ 46 w 83"/>
                  <a:gd name="T7" fmla="*/ 53 h 188"/>
                  <a:gd name="T8" fmla="*/ 83 w 83"/>
                  <a:gd name="T9" fmla="*/ 40 h 188"/>
                  <a:gd name="T10" fmla="*/ 61 w 83"/>
                  <a:gd name="T11" fmla="*/ 37 h 188"/>
                  <a:gd name="T12" fmla="*/ 38 w 83"/>
                  <a:gd name="T13" fmla="*/ 50 h 188"/>
                  <a:gd name="T14" fmla="*/ 47 w 83"/>
                  <a:gd name="T15" fmla="*/ 18 h 188"/>
                  <a:gd name="T16" fmla="*/ 34 w 83"/>
                  <a:gd name="T17" fmla="*/ 0 h 188"/>
                  <a:gd name="T18" fmla="*/ 35 w 83"/>
                  <a:gd name="T19" fmla="*/ 23 h 188"/>
                  <a:gd name="T20" fmla="*/ 16 w 83"/>
                  <a:gd name="T21" fmla="*/ 82 h 188"/>
                  <a:gd name="T22" fmla="*/ 11 w 83"/>
                  <a:gd name="T23" fmla="*/ 64 h 188"/>
                  <a:gd name="T24" fmla="*/ 0 w 83"/>
                  <a:gd name="T25" fmla="*/ 52 h 188"/>
                  <a:gd name="T26" fmla="*/ 9 w 83"/>
                  <a:gd name="T27" fmla="*/ 92 h 188"/>
                  <a:gd name="T28" fmla="*/ 22 w 83"/>
                  <a:gd name="T29" fmla="*/ 171 h 188"/>
                  <a:gd name="T30" fmla="*/ 27 w 83"/>
                  <a:gd name="T31" fmla="*/ 188 h 188"/>
                  <a:gd name="T32" fmla="*/ 58 w 83"/>
                  <a:gd name="T33" fmla="*/ 157 h 188"/>
                  <a:gd name="T34" fmla="*/ 72 w 83"/>
                  <a:gd name="T35" fmla="*/ 116 h 188"/>
                  <a:gd name="T36" fmla="*/ 50 w 83"/>
                  <a:gd name="T37" fmla="*/ 140 h 188"/>
                  <a:gd name="T38" fmla="*/ 50 w 83"/>
                  <a:gd name="T39" fmla="*/ 140 h 1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"/>
                  <a:gd name="T61" fmla="*/ 0 h 188"/>
                  <a:gd name="T62" fmla="*/ 83 w 83"/>
                  <a:gd name="T63" fmla="*/ 188 h 1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" h="188">
                    <a:moveTo>
                      <a:pt x="50" y="140"/>
                    </a:moveTo>
                    <a:lnTo>
                      <a:pt x="33" y="152"/>
                    </a:lnTo>
                    <a:lnTo>
                      <a:pt x="23" y="93"/>
                    </a:lnTo>
                    <a:lnTo>
                      <a:pt x="46" y="53"/>
                    </a:lnTo>
                    <a:lnTo>
                      <a:pt x="83" y="40"/>
                    </a:lnTo>
                    <a:lnTo>
                      <a:pt x="61" y="37"/>
                    </a:lnTo>
                    <a:lnTo>
                      <a:pt x="38" y="50"/>
                    </a:lnTo>
                    <a:lnTo>
                      <a:pt x="47" y="18"/>
                    </a:lnTo>
                    <a:lnTo>
                      <a:pt x="34" y="0"/>
                    </a:lnTo>
                    <a:lnTo>
                      <a:pt x="35" y="23"/>
                    </a:lnTo>
                    <a:lnTo>
                      <a:pt x="16" y="82"/>
                    </a:lnTo>
                    <a:lnTo>
                      <a:pt x="11" y="64"/>
                    </a:lnTo>
                    <a:lnTo>
                      <a:pt x="0" y="52"/>
                    </a:lnTo>
                    <a:lnTo>
                      <a:pt x="9" y="92"/>
                    </a:lnTo>
                    <a:lnTo>
                      <a:pt x="22" y="171"/>
                    </a:lnTo>
                    <a:lnTo>
                      <a:pt x="27" y="188"/>
                    </a:lnTo>
                    <a:lnTo>
                      <a:pt x="58" y="157"/>
                    </a:lnTo>
                    <a:lnTo>
                      <a:pt x="72" y="116"/>
                    </a:lnTo>
                    <a:lnTo>
                      <a:pt x="50" y="14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2" name="Freeform 101"/>
              <p:cNvSpPr>
                <a:spLocks/>
              </p:cNvSpPr>
              <p:nvPr/>
            </p:nvSpPr>
            <p:spPr bwMode="auto">
              <a:xfrm>
                <a:off x="2082" y="2280"/>
                <a:ext cx="41" cy="91"/>
              </a:xfrm>
              <a:custGeom>
                <a:avLst/>
                <a:gdLst>
                  <a:gd name="T0" fmla="*/ 41 w 41"/>
                  <a:gd name="T1" fmla="*/ 72 h 91"/>
                  <a:gd name="T2" fmla="*/ 32 w 41"/>
                  <a:gd name="T3" fmla="*/ 28 h 91"/>
                  <a:gd name="T4" fmla="*/ 8 w 41"/>
                  <a:gd name="T5" fmla="*/ 0 h 91"/>
                  <a:gd name="T6" fmla="*/ 0 w 41"/>
                  <a:gd name="T7" fmla="*/ 11 h 91"/>
                  <a:gd name="T8" fmla="*/ 18 w 41"/>
                  <a:gd name="T9" fmla="*/ 30 h 91"/>
                  <a:gd name="T10" fmla="*/ 32 w 41"/>
                  <a:gd name="T11" fmla="*/ 91 h 91"/>
                  <a:gd name="T12" fmla="*/ 41 w 41"/>
                  <a:gd name="T13" fmla="*/ 72 h 91"/>
                  <a:gd name="T14" fmla="*/ 41 w 41"/>
                  <a:gd name="T15" fmla="*/ 72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91"/>
                  <a:gd name="T26" fmla="*/ 41 w 41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91">
                    <a:moveTo>
                      <a:pt x="41" y="72"/>
                    </a:moveTo>
                    <a:lnTo>
                      <a:pt x="32" y="28"/>
                    </a:lnTo>
                    <a:lnTo>
                      <a:pt x="8" y="0"/>
                    </a:lnTo>
                    <a:lnTo>
                      <a:pt x="0" y="11"/>
                    </a:lnTo>
                    <a:lnTo>
                      <a:pt x="18" y="30"/>
                    </a:lnTo>
                    <a:lnTo>
                      <a:pt x="32" y="91"/>
                    </a:lnTo>
                    <a:lnTo>
                      <a:pt x="41" y="7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3" name="Freeform 102"/>
              <p:cNvSpPr>
                <a:spLocks/>
              </p:cNvSpPr>
              <p:nvPr/>
            </p:nvSpPr>
            <p:spPr bwMode="auto">
              <a:xfrm>
                <a:off x="2015" y="2273"/>
                <a:ext cx="65" cy="91"/>
              </a:xfrm>
              <a:custGeom>
                <a:avLst/>
                <a:gdLst>
                  <a:gd name="T0" fmla="*/ 54 w 65"/>
                  <a:gd name="T1" fmla="*/ 65 h 91"/>
                  <a:gd name="T2" fmla="*/ 51 w 65"/>
                  <a:gd name="T3" fmla="*/ 27 h 91"/>
                  <a:gd name="T4" fmla="*/ 38 w 65"/>
                  <a:gd name="T5" fmla="*/ 0 h 91"/>
                  <a:gd name="T6" fmla="*/ 25 w 65"/>
                  <a:gd name="T7" fmla="*/ 10 h 91"/>
                  <a:gd name="T8" fmla="*/ 37 w 65"/>
                  <a:gd name="T9" fmla="*/ 19 h 91"/>
                  <a:gd name="T10" fmla="*/ 39 w 65"/>
                  <a:gd name="T11" fmla="*/ 61 h 91"/>
                  <a:gd name="T12" fmla="*/ 9 w 65"/>
                  <a:gd name="T13" fmla="*/ 44 h 91"/>
                  <a:gd name="T14" fmla="*/ 0 w 65"/>
                  <a:gd name="T15" fmla="*/ 59 h 91"/>
                  <a:gd name="T16" fmla="*/ 65 w 65"/>
                  <a:gd name="T17" fmla="*/ 91 h 91"/>
                  <a:gd name="T18" fmla="*/ 54 w 65"/>
                  <a:gd name="T19" fmla="*/ 65 h 91"/>
                  <a:gd name="T20" fmla="*/ 54 w 65"/>
                  <a:gd name="T21" fmla="*/ 65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5"/>
                  <a:gd name="T34" fmla="*/ 0 h 91"/>
                  <a:gd name="T35" fmla="*/ 65 w 65"/>
                  <a:gd name="T36" fmla="*/ 91 h 9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5" h="91">
                    <a:moveTo>
                      <a:pt x="54" y="65"/>
                    </a:moveTo>
                    <a:lnTo>
                      <a:pt x="51" y="27"/>
                    </a:lnTo>
                    <a:lnTo>
                      <a:pt x="38" y="0"/>
                    </a:lnTo>
                    <a:lnTo>
                      <a:pt x="25" y="10"/>
                    </a:lnTo>
                    <a:lnTo>
                      <a:pt x="37" y="19"/>
                    </a:lnTo>
                    <a:lnTo>
                      <a:pt x="39" y="61"/>
                    </a:lnTo>
                    <a:lnTo>
                      <a:pt x="9" y="44"/>
                    </a:lnTo>
                    <a:lnTo>
                      <a:pt x="0" y="59"/>
                    </a:lnTo>
                    <a:lnTo>
                      <a:pt x="65" y="91"/>
                    </a:lnTo>
                    <a:lnTo>
                      <a:pt x="54" y="65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4" name="Freeform 103"/>
              <p:cNvSpPr>
                <a:spLocks/>
              </p:cNvSpPr>
              <p:nvPr/>
            </p:nvSpPr>
            <p:spPr bwMode="auto">
              <a:xfrm>
                <a:off x="1977" y="2355"/>
                <a:ext cx="96" cy="95"/>
              </a:xfrm>
              <a:custGeom>
                <a:avLst/>
                <a:gdLst>
                  <a:gd name="T0" fmla="*/ 96 w 96"/>
                  <a:gd name="T1" fmla="*/ 79 h 95"/>
                  <a:gd name="T2" fmla="*/ 85 w 96"/>
                  <a:gd name="T3" fmla="*/ 37 h 95"/>
                  <a:gd name="T4" fmla="*/ 69 w 96"/>
                  <a:gd name="T5" fmla="*/ 22 h 95"/>
                  <a:gd name="T6" fmla="*/ 78 w 96"/>
                  <a:gd name="T7" fmla="*/ 62 h 95"/>
                  <a:gd name="T8" fmla="*/ 51 w 96"/>
                  <a:gd name="T9" fmla="*/ 61 h 95"/>
                  <a:gd name="T10" fmla="*/ 33 w 96"/>
                  <a:gd name="T11" fmla="*/ 11 h 95"/>
                  <a:gd name="T12" fmla="*/ 17 w 96"/>
                  <a:gd name="T13" fmla="*/ 0 h 95"/>
                  <a:gd name="T14" fmla="*/ 31 w 96"/>
                  <a:gd name="T15" fmla="*/ 43 h 95"/>
                  <a:gd name="T16" fmla="*/ 0 w 96"/>
                  <a:gd name="T17" fmla="*/ 38 h 95"/>
                  <a:gd name="T18" fmla="*/ 7 w 96"/>
                  <a:gd name="T19" fmla="*/ 52 h 95"/>
                  <a:gd name="T20" fmla="*/ 33 w 96"/>
                  <a:gd name="T21" fmla="*/ 63 h 95"/>
                  <a:gd name="T22" fmla="*/ 61 w 96"/>
                  <a:gd name="T23" fmla="*/ 77 h 95"/>
                  <a:gd name="T24" fmla="*/ 41 w 96"/>
                  <a:gd name="T25" fmla="*/ 85 h 95"/>
                  <a:gd name="T26" fmla="*/ 50 w 96"/>
                  <a:gd name="T27" fmla="*/ 95 h 95"/>
                  <a:gd name="T28" fmla="*/ 96 w 96"/>
                  <a:gd name="T29" fmla="*/ 79 h 95"/>
                  <a:gd name="T30" fmla="*/ 96 w 96"/>
                  <a:gd name="T31" fmla="*/ 79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6"/>
                  <a:gd name="T49" fmla="*/ 0 h 95"/>
                  <a:gd name="T50" fmla="*/ 96 w 96"/>
                  <a:gd name="T51" fmla="*/ 95 h 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6" h="95">
                    <a:moveTo>
                      <a:pt x="96" y="79"/>
                    </a:moveTo>
                    <a:lnTo>
                      <a:pt x="85" y="37"/>
                    </a:lnTo>
                    <a:lnTo>
                      <a:pt x="69" y="22"/>
                    </a:lnTo>
                    <a:lnTo>
                      <a:pt x="78" y="62"/>
                    </a:lnTo>
                    <a:lnTo>
                      <a:pt x="51" y="61"/>
                    </a:lnTo>
                    <a:lnTo>
                      <a:pt x="33" y="11"/>
                    </a:lnTo>
                    <a:lnTo>
                      <a:pt x="17" y="0"/>
                    </a:lnTo>
                    <a:lnTo>
                      <a:pt x="31" y="43"/>
                    </a:lnTo>
                    <a:lnTo>
                      <a:pt x="0" y="38"/>
                    </a:lnTo>
                    <a:lnTo>
                      <a:pt x="7" y="52"/>
                    </a:lnTo>
                    <a:lnTo>
                      <a:pt x="33" y="63"/>
                    </a:lnTo>
                    <a:lnTo>
                      <a:pt x="61" y="77"/>
                    </a:lnTo>
                    <a:lnTo>
                      <a:pt x="41" y="85"/>
                    </a:lnTo>
                    <a:lnTo>
                      <a:pt x="50" y="95"/>
                    </a:lnTo>
                    <a:lnTo>
                      <a:pt x="96" y="7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5" name="Freeform 104"/>
              <p:cNvSpPr>
                <a:spLocks/>
              </p:cNvSpPr>
              <p:nvPr/>
            </p:nvSpPr>
            <p:spPr bwMode="auto">
              <a:xfrm>
                <a:off x="1968" y="2464"/>
                <a:ext cx="59" cy="94"/>
              </a:xfrm>
              <a:custGeom>
                <a:avLst/>
                <a:gdLst>
                  <a:gd name="T0" fmla="*/ 56 w 59"/>
                  <a:gd name="T1" fmla="*/ 68 h 94"/>
                  <a:gd name="T2" fmla="*/ 31 w 59"/>
                  <a:gd name="T3" fmla="*/ 0 h 94"/>
                  <a:gd name="T4" fmla="*/ 20 w 59"/>
                  <a:gd name="T5" fmla="*/ 2 h 94"/>
                  <a:gd name="T6" fmla="*/ 36 w 59"/>
                  <a:gd name="T7" fmla="*/ 39 h 94"/>
                  <a:gd name="T8" fmla="*/ 9 w 59"/>
                  <a:gd name="T9" fmla="*/ 14 h 94"/>
                  <a:gd name="T10" fmla="*/ 0 w 59"/>
                  <a:gd name="T11" fmla="*/ 19 h 94"/>
                  <a:gd name="T12" fmla="*/ 28 w 59"/>
                  <a:gd name="T13" fmla="*/ 53 h 94"/>
                  <a:gd name="T14" fmla="*/ 59 w 59"/>
                  <a:gd name="T15" fmla="*/ 94 h 94"/>
                  <a:gd name="T16" fmla="*/ 56 w 59"/>
                  <a:gd name="T17" fmla="*/ 68 h 94"/>
                  <a:gd name="T18" fmla="*/ 56 w 59"/>
                  <a:gd name="T19" fmla="*/ 68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"/>
                  <a:gd name="T31" fmla="*/ 0 h 94"/>
                  <a:gd name="T32" fmla="*/ 59 w 59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" h="94">
                    <a:moveTo>
                      <a:pt x="56" y="68"/>
                    </a:moveTo>
                    <a:lnTo>
                      <a:pt x="31" y="0"/>
                    </a:lnTo>
                    <a:lnTo>
                      <a:pt x="20" y="2"/>
                    </a:lnTo>
                    <a:lnTo>
                      <a:pt x="36" y="39"/>
                    </a:lnTo>
                    <a:lnTo>
                      <a:pt x="9" y="14"/>
                    </a:lnTo>
                    <a:lnTo>
                      <a:pt x="0" y="19"/>
                    </a:lnTo>
                    <a:lnTo>
                      <a:pt x="28" y="53"/>
                    </a:lnTo>
                    <a:lnTo>
                      <a:pt x="59" y="94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6" name="Freeform 105"/>
              <p:cNvSpPr>
                <a:spLocks/>
              </p:cNvSpPr>
              <p:nvPr/>
            </p:nvSpPr>
            <p:spPr bwMode="auto">
              <a:xfrm>
                <a:off x="1862" y="2526"/>
                <a:ext cx="116" cy="92"/>
              </a:xfrm>
              <a:custGeom>
                <a:avLst/>
                <a:gdLst>
                  <a:gd name="T0" fmla="*/ 101 w 116"/>
                  <a:gd name="T1" fmla="*/ 38 h 92"/>
                  <a:gd name="T2" fmla="*/ 77 w 116"/>
                  <a:gd name="T3" fmla="*/ 17 h 92"/>
                  <a:gd name="T4" fmla="*/ 29 w 116"/>
                  <a:gd name="T5" fmla="*/ 0 h 92"/>
                  <a:gd name="T6" fmla="*/ 21 w 116"/>
                  <a:gd name="T7" fmla="*/ 12 h 92"/>
                  <a:gd name="T8" fmla="*/ 48 w 116"/>
                  <a:gd name="T9" fmla="*/ 20 h 92"/>
                  <a:gd name="T10" fmla="*/ 82 w 116"/>
                  <a:gd name="T11" fmla="*/ 40 h 92"/>
                  <a:gd name="T12" fmla="*/ 45 w 116"/>
                  <a:gd name="T13" fmla="*/ 40 h 92"/>
                  <a:gd name="T14" fmla="*/ 0 w 116"/>
                  <a:gd name="T15" fmla="*/ 27 h 92"/>
                  <a:gd name="T16" fmla="*/ 0 w 116"/>
                  <a:gd name="T17" fmla="*/ 44 h 92"/>
                  <a:gd name="T18" fmla="*/ 37 w 116"/>
                  <a:gd name="T19" fmla="*/ 54 h 92"/>
                  <a:gd name="T20" fmla="*/ 28 w 116"/>
                  <a:gd name="T21" fmla="*/ 70 h 92"/>
                  <a:gd name="T22" fmla="*/ 5 w 116"/>
                  <a:gd name="T23" fmla="*/ 79 h 92"/>
                  <a:gd name="T24" fmla="*/ 9 w 116"/>
                  <a:gd name="T25" fmla="*/ 92 h 92"/>
                  <a:gd name="T26" fmla="*/ 38 w 116"/>
                  <a:gd name="T27" fmla="*/ 75 h 92"/>
                  <a:gd name="T28" fmla="*/ 71 w 116"/>
                  <a:gd name="T29" fmla="*/ 55 h 92"/>
                  <a:gd name="T30" fmla="*/ 116 w 116"/>
                  <a:gd name="T31" fmla="*/ 47 h 92"/>
                  <a:gd name="T32" fmla="*/ 101 w 116"/>
                  <a:gd name="T33" fmla="*/ 38 h 92"/>
                  <a:gd name="T34" fmla="*/ 101 w 116"/>
                  <a:gd name="T35" fmla="*/ 38 h 9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6"/>
                  <a:gd name="T55" fmla="*/ 0 h 92"/>
                  <a:gd name="T56" fmla="*/ 116 w 116"/>
                  <a:gd name="T57" fmla="*/ 92 h 9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6" h="92">
                    <a:moveTo>
                      <a:pt x="101" y="38"/>
                    </a:moveTo>
                    <a:lnTo>
                      <a:pt x="77" y="17"/>
                    </a:lnTo>
                    <a:lnTo>
                      <a:pt x="29" y="0"/>
                    </a:lnTo>
                    <a:lnTo>
                      <a:pt x="21" y="12"/>
                    </a:lnTo>
                    <a:lnTo>
                      <a:pt x="48" y="20"/>
                    </a:lnTo>
                    <a:lnTo>
                      <a:pt x="82" y="40"/>
                    </a:lnTo>
                    <a:lnTo>
                      <a:pt x="45" y="40"/>
                    </a:lnTo>
                    <a:lnTo>
                      <a:pt x="0" y="27"/>
                    </a:lnTo>
                    <a:lnTo>
                      <a:pt x="0" y="44"/>
                    </a:lnTo>
                    <a:lnTo>
                      <a:pt x="37" y="54"/>
                    </a:lnTo>
                    <a:lnTo>
                      <a:pt x="28" y="70"/>
                    </a:lnTo>
                    <a:lnTo>
                      <a:pt x="5" y="79"/>
                    </a:lnTo>
                    <a:lnTo>
                      <a:pt x="9" y="92"/>
                    </a:lnTo>
                    <a:lnTo>
                      <a:pt x="38" y="75"/>
                    </a:lnTo>
                    <a:lnTo>
                      <a:pt x="71" y="55"/>
                    </a:lnTo>
                    <a:lnTo>
                      <a:pt x="116" y="47"/>
                    </a:lnTo>
                    <a:lnTo>
                      <a:pt x="101" y="38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7" name="Freeform 106"/>
              <p:cNvSpPr>
                <a:spLocks/>
              </p:cNvSpPr>
              <p:nvPr/>
            </p:nvSpPr>
            <p:spPr bwMode="auto">
              <a:xfrm>
                <a:off x="1965" y="2598"/>
                <a:ext cx="159" cy="81"/>
              </a:xfrm>
              <a:custGeom>
                <a:avLst/>
                <a:gdLst>
                  <a:gd name="T0" fmla="*/ 0 w 159"/>
                  <a:gd name="T1" fmla="*/ 3 h 81"/>
                  <a:gd name="T2" fmla="*/ 12 w 159"/>
                  <a:gd name="T3" fmla="*/ 0 h 81"/>
                  <a:gd name="T4" fmla="*/ 36 w 159"/>
                  <a:gd name="T5" fmla="*/ 34 h 81"/>
                  <a:gd name="T6" fmla="*/ 72 w 159"/>
                  <a:gd name="T7" fmla="*/ 41 h 81"/>
                  <a:gd name="T8" fmla="*/ 103 w 159"/>
                  <a:gd name="T9" fmla="*/ 30 h 81"/>
                  <a:gd name="T10" fmla="*/ 159 w 159"/>
                  <a:gd name="T11" fmla="*/ 67 h 81"/>
                  <a:gd name="T12" fmla="*/ 103 w 159"/>
                  <a:gd name="T13" fmla="*/ 58 h 81"/>
                  <a:gd name="T14" fmla="*/ 53 w 159"/>
                  <a:gd name="T15" fmla="*/ 56 h 81"/>
                  <a:gd name="T16" fmla="*/ 13 w 159"/>
                  <a:gd name="T17" fmla="*/ 81 h 81"/>
                  <a:gd name="T18" fmla="*/ 8 w 159"/>
                  <a:gd name="T19" fmla="*/ 67 h 81"/>
                  <a:gd name="T20" fmla="*/ 33 w 159"/>
                  <a:gd name="T21" fmla="*/ 52 h 81"/>
                  <a:gd name="T22" fmla="*/ 15 w 159"/>
                  <a:gd name="T23" fmla="*/ 23 h 81"/>
                  <a:gd name="T24" fmla="*/ 0 w 159"/>
                  <a:gd name="T25" fmla="*/ 3 h 81"/>
                  <a:gd name="T26" fmla="*/ 0 w 159"/>
                  <a:gd name="T27" fmla="*/ 3 h 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9"/>
                  <a:gd name="T43" fmla="*/ 0 h 81"/>
                  <a:gd name="T44" fmla="*/ 159 w 159"/>
                  <a:gd name="T45" fmla="*/ 81 h 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9" h="81">
                    <a:moveTo>
                      <a:pt x="0" y="3"/>
                    </a:moveTo>
                    <a:lnTo>
                      <a:pt x="12" y="0"/>
                    </a:lnTo>
                    <a:lnTo>
                      <a:pt x="36" y="34"/>
                    </a:lnTo>
                    <a:lnTo>
                      <a:pt x="72" y="41"/>
                    </a:lnTo>
                    <a:lnTo>
                      <a:pt x="103" y="30"/>
                    </a:lnTo>
                    <a:lnTo>
                      <a:pt x="159" y="67"/>
                    </a:lnTo>
                    <a:lnTo>
                      <a:pt x="103" y="58"/>
                    </a:lnTo>
                    <a:lnTo>
                      <a:pt x="53" y="56"/>
                    </a:lnTo>
                    <a:lnTo>
                      <a:pt x="13" y="81"/>
                    </a:lnTo>
                    <a:lnTo>
                      <a:pt x="8" y="67"/>
                    </a:lnTo>
                    <a:lnTo>
                      <a:pt x="33" y="52"/>
                    </a:lnTo>
                    <a:lnTo>
                      <a:pt x="15" y="2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8" name="Freeform 107"/>
              <p:cNvSpPr>
                <a:spLocks/>
              </p:cNvSpPr>
              <p:nvPr/>
            </p:nvSpPr>
            <p:spPr bwMode="auto">
              <a:xfrm>
                <a:off x="1866" y="2697"/>
                <a:ext cx="83" cy="80"/>
              </a:xfrm>
              <a:custGeom>
                <a:avLst/>
                <a:gdLst>
                  <a:gd name="T0" fmla="*/ 67 w 83"/>
                  <a:gd name="T1" fmla="*/ 80 h 80"/>
                  <a:gd name="T2" fmla="*/ 83 w 83"/>
                  <a:gd name="T3" fmla="*/ 26 h 80"/>
                  <a:gd name="T4" fmla="*/ 78 w 83"/>
                  <a:gd name="T5" fmla="*/ 1 h 80"/>
                  <a:gd name="T6" fmla="*/ 62 w 83"/>
                  <a:gd name="T7" fmla="*/ 51 h 80"/>
                  <a:gd name="T8" fmla="*/ 56 w 83"/>
                  <a:gd name="T9" fmla="*/ 0 h 80"/>
                  <a:gd name="T10" fmla="*/ 46 w 83"/>
                  <a:gd name="T11" fmla="*/ 2 h 80"/>
                  <a:gd name="T12" fmla="*/ 47 w 83"/>
                  <a:gd name="T13" fmla="*/ 42 h 80"/>
                  <a:gd name="T14" fmla="*/ 9 w 83"/>
                  <a:gd name="T15" fmla="*/ 4 h 80"/>
                  <a:gd name="T16" fmla="*/ 0 w 83"/>
                  <a:gd name="T17" fmla="*/ 19 h 80"/>
                  <a:gd name="T18" fmla="*/ 28 w 83"/>
                  <a:gd name="T19" fmla="*/ 43 h 80"/>
                  <a:gd name="T20" fmla="*/ 67 w 83"/>
                  <a:gd name="T21" fmla="*/ 80 h 80"/>
                  <a:gd name="T22" fmla="*/ 67 w 83"/>
                  <a:gd name="T23" fmla="*/ 80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3"/>
                  <a:gd name="T37" fmla="*/ 0 h 80"/>
                  <a:gd name="T38" fmla="*/ 83 w 83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3" h="80">
                    <a:moveTo>
                      <a:pt x="67" y="80"/>
                    </a:moveTo>
                    <a:lnTo>
                      <a:pt x="83" y="26"/>
                    </a:lnTo>
                    <a:lnTo>
                      <a:pt x="78" y="1"/>
                    </a:lnTo>
                    <a:lnTo>
                      <a:pt x="62" y="51"/>
                    </a:lnTo>
                    <a:lnTo>
                      <a:pt x="56" y="0"/>
                    </a:lnTo>
                    <a:lnTo>
                      <a:pt x="46" y="2"/>
                    </a:lnTo>
                    <a:lnTo>
                      <a:pt x="47" y="42"/>
                    </a:lnTo>
                    <a:lnTo>
                      <a:pt x="9" y="4"/>
                    </a:lnTo>
                    <a:lnTo>
                      <a:pt x="0" y="19"/>
                    </a:lnTo>
                    <a:lnTo>
                      <a:pt x="28" y="43"/>
                    </a:lnTo>
                    <a:lnTo>
                      <a:pt x="67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09" name="Freeform 108"/>
              <p:cNvSpPr>
                <a:spLocks/>
              </p:cNvSpPr>
              <p:nvPr/>
            </p:nvSpPr>
            <p:spPr bwMode="auto">
              <a:xfrm>
                <a:off x="1771" y="2739"/>
                <a:ext cx="111" cy="73"/>
              </a:xfrm>
              <a:custGeom>
                <a:avLst/>
                <a:gdLst>
                  <a:gd name="T0" fmla="*/ 111 w 111"/>
                  <a:gd name="T1" fmla="*/ 73 h 73"/>
                  <a:gd name="T2" fmla="*/ 77 w 111"/>
                  <a:gd name="T3" fmla="*/ 46 h 73"/>
                  <a:gd name="T4" fmla="*/ 56 w 111"/>
                  <a:gd name="T5" fmla="*/ 0 h 73"/>
                  <a:gd name="T6" fmla="*/ 42 w 111"/>
                  <a:gd name="T7" fmla="*/ 6 h 73"/>
                  <a:gd name="T8" fmla="*/ 66 w 111"/>
                  <a:gd name="T9" fmla="*/ 45 h 73"/>
                  <a:gd name="T10" fmla="*/ 42 w 111"/>
                  <a:gd name="T11" fmla="*/ 44 h 73"/>
                  <a:gd name="T12" fmla="*/ 17 w 111"/>
                  <a:gd name="T13" fmla="*/ 15 h 73"/>
                  <a:gd name="T14" fmla="*/ 8 w 111"/>
                  <a:gd name="T15" fmla="*/ 27 h 73"/>
                  <a:gd name="T16" fmla="*/ 29 w 111"/>
                  <a:gd name="T17" fmla="*/ 51 h 73"/>
                  <a:gd name="T18" fmla="*/ 0 w 111"/>
                  <a:gd name="T19" fmla="*/ 61 h 73"/>
                  <a:gd name="T20" fmla="*/ 5 w 111"/>
                  <a:gd name="T21" fmla="*/ 73 h 73"/>
                  <a:gd name="T22" fmla="*/ 56 w 111"/>
                  <a:gd name="T23" fmla="*/ 59 h 73"/>
                  <a:gd name="T24" fmla="*/ 111 w 111"/>
                  <a:gd name="T25" fmla="*/ 73 h 73"/>
                  <a:gd name="T26" fmla="*/ 111 w 111"/>
                  <a:gd name="T27" fmla="*/ 73 h 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1"/>
                  <a:gd name="T43" fmla="*/ 0 h 73"/>
                  <a:gd name="T44" fmla="*/ 111 w 111"/>
                  <a:gd name="T45" fmla="*/ 73 h 7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1" h="73">
                    <a:moveTo>
                      <a:pt x="111" y="73"/>
                    </a:moveTo>
                    <a:lnTo>
                      <a:pt x="77" y="46"/>
                    </a:lnTo>
                    <a:lnTo>
                      <a:pt x="56" y="0"/>
                    </a:lnTo>
                    <a:lnTo>
                      <a:pt x="42" y="6"/>
                    </a:lnTo>
                    <a:lnTo>
                      <a:pt x="66" y="45"/>
                    </a:lnTo>
                    <a:lnTo>
                      <a:pt x="42" y="44"/>
                    </a:lnTo>
                    <a:lnTo>
                      <a:pt x="17" y="15"/>
                    </a:lnTo>
                    <a:lnTo>
                      <a:pt x="8" y="27"/>
                    </a:lnTo>
                    <a:lnTo>
                      <a:pt x="29" y="51"/>
                    </a:lnTo>
                    <a:lnTo>
                      <a:pt x="0" y="61"/>
                    </a:lnTo>
                    <a:lnTo>
                      <a:pt x="5" y="73"/>
                    </a:lnTo>
                    <a:lnTo>
                      <a:pt x="56" y="59"/>
                    </a:lnTo>
                    <a:lnTo>
                      <a:pt x="111" y="7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0" name="Freeform 109"/>
              <p:cNvSpPr>
                <a:spLocks/>
              </p:cNvSpPr>
              <p:nvPr/>
            </p:nvSpPr>
            <p:spPr bwMode="auto">
              <a:xfrm>
                <a:off x="1792" y="3050"/>
                <a:ext cx="75" cy="62"/>
              </a:xfrm>
              <a:custGeom>
                <a:avLst/>
                <a:gdLst>
                  <a:gd name="T0" fmla="*/ 69 w 75"/>
                  <a:gd name="T1" fmla="*/ 62 h 62"/>
                  <a:gd name="T2" fmla="*/ 75 w 75"/>
                  <a:gd name="T3" fmla="*/ 0 h 62"/>
                  <a:gd name="T4" fmla="*/ 54 w 75"/>
                  <a:gd name="T5" fmla="*/ 37 h 62"/>
                  <a:gd name="T6" fmla="*/ 0 w 75"/>
                  <a:gd name="T7" fmla="*/ 42 h 62"/>
                  <a:gd name="T8" fmla="*/ 16 w 75"/>
                  <a:gd name="T9" fmla="*/ 56 h 62"/>
                  <a:gd name="T10" fmla="*/ 69 w 75"/>
                  <a:gd name="T11" fmla="*/ 62 h 62"/>
                  <a:gd name="T12" fmla="*/ 69 w 75"/>
                  <a:gd name="T13" fmla="*/ 62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5"/>
                  <a:gd name="T22" fmla="*/ 0 h 62"/>
                  <a:gd name="T23" fmla="*/ 75 w 75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5" h="62">
                    <a:moveTo>
                      <a:pt x="69" y="62"/>
                    </a:moveTo>
                    <a:lnTo>
                      <a:pt x="75" y="0"/>
                    </a:lnTo>
                    <a:lnTo>
                      <a:pt x="54" y="37"/>
                    </a:lnTo>
                    <a:lnTo>
                      <a:pt x="0" y="42"/>
                    </a:lnTo>
                    <a:lnTo>
                      <a:pt x="16" y="56"/>
                    </a:lnTo>
                    <a:lnTo>
                      <a:pt x="69" y="6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1" name="Freeform 110"/>
              <p:cNvSpPr>
                <a:spLocks/>
              </p:cNvSpPr>
              <p:nvPr/>
            </p:nvSpPr>
            <p:spPr bwMode="auto">
              <a:xfrm>
                <a:off x="1872" y="2974"/>
                <a:ext cx="66" cy="90"/>
              </a:xfrm>
              <a:custGeom>
                <a:avLst/>
                <a:gdLst>
                  <a:gd name="T0" fmla="*/ 50 w 66"/>
                  <a:gd name="T1" fmla="*/ 90 h 90"/>
                  <a:gd name="T2" fmla="*/ 66 w 66"/>
                  <a:gd name="T3" fmla="*/ 27 h 90"/>
                  <a:gd name="T4" fmla="*/ 45 w 66"/>
                  <a:gd name="T5" fmla="*/ 47 h 90"/>
                  <a:gd name="T6" fmla="*/ 42 w 66"/>
                  <a:gd name="T7" fmla="*/ 0 h 90"/>
                  <a:gd name="T8" fmla="*/ 31 w 66"/>
                  <a:gd name="T9" fmla="*/ 44 h 90"/>
                  <a:gd name="T10" fmla="*/ 1 w 66"/>
                  <a:gd name="T11" fmla="*/ 23 h 90"/>
                  <a:gd name="T12" fmla="*/ 0 w 66"/>
                  <a:gd name="T13" fmla="*/ 40 h 90"/>
                  <a:gd name="T14" fmla="*/ 32 w 66"/>
                  <a:gd name="T15" fmla="*/ 64 h 90"/>
                  <a:gd name="T16" fmla="*/ 50 w 66"/>
                  <a:gd name="T17" fmla="*/ 90 h 90"/>
                  <a:gd name="T18" fmla="*/ 50 w 66"/>
                  <a:gd name="T19" fmla="*/ 90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"/>
                  <a:gd name="T31" fmla="*/ 0 h 90"/>
                  <a:gd name="T32" fmla="*/ 66 w 66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" h="90">
                    <a:moveTo>
                      <a:pt x="50" y="90"/>
                    </a:moveTo>
                    <a:lnTo>
                      <a:pt x="66" y="27"/>
                    </a:lnTo>
                    <a:lnTo>
                      <a:pt x="45" y="47"/>
                    </a:lnTo>
                    <a:lnTo>
                      <a:pt x="42" y="0"/>
                    </a:lnTo>
                    <a:lnTo>
                      <a:pt x="31" y="44"/>
                    </a:lnTo>
                    <a:lnTo>
                      <a:pt x="1" y="23"/>
                    </a:lnTo>
                    <a:lnTo>
                      <a:pt x="0" y="40"/>
                    </a:lnTo>
                    <a:lnTo>
                      <a:pt x="32" y="64"/>
                    </a:lnTo>
                    <a:lnTo>
                      <a:pt x="50" y="9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2" name="Freeform 111"/>
              <p:cNvSpPr>
                <a:spLocks/>
              </p:cNvSpPr>
              <p:nvPr/>
            </p:nvSpPr>
            <p:spPr bwMode="auto">
              <a:xfrm>
                <a:off x="1972" y="2720"/>
                <a:ext cx="70" cy="97"/>
              </a:xfrm>
              <a:custGeom>
                <a:avLst/>
                <a:gdLst>
                  <a:gd name="T0" fmla="*/ 47 w 70"/>
                  <a:gd name="T1" fmla="*/ 59 h 97"/>
                  <a:gd name="T2" fmla="*/ 69 w 70"/>
                  <a:gd name="T3" fmla="*/ 0 h 97"/>
                  <a:gd name="T4" fmla="*/ 70 w 70"/>
                  <a:gd name="T5" fmla="*/ 24 h 97"/>
                  <a:gd name="T6" fmla="*/ 46 w 70"/>
                  <a:gd name="T7" fmla="*/ 97 h 97"/>
                  <a:gd name="T8" fmla="*/ 17 w 70"/>
                  <a:gd name="T9" fmla="*/ 77 h 97"/>
                  <a:gd name="T10" fmla="*/ 0 w 70"/>
                  <a:gd name="T11" fmla="*/ 27 h 97"/>
                  <a:gd name="T12" fmla="*/ 28 w 70"/>
                  <a:gd name="T13" fmla="*/ 63 h 97"/>
                  <a:gd name="T14" fmla="*/ 30 w 70"/>
                  <a:gd name="T15" fmla="*/ 40 h 97"/>
                  <a:gd name="T16" fmla="*/ 25 w 70"/>
                  <a:gd name="T17" fmla="*/ 1 h 97"/>
                  <a:gd name="T18" fmla="*/ 40 w 70"/>
                  <a:gd name="T19" fmla="*/ 24 h 97"/>
                  <a:gd name="T20" fmla="*/ 47 w 70"/>
                  <a:gd name="T21" fmla="*/ 59 h 97"/>
                  <a:gd name="T22" fmla="*/ 47 w 70"/>
                  <a:gd name="T23" fmla="*/ 59 h 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0"/>
                  <a:gd name="T37" fmla="*/ 0 h 97"/>
                  <a:gd name="T38" fmla="*/ 70 w 70"/>
                  <a:gd name="T39" fmla="*/ 97 h 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0" h="97">
                    <a:moveTo>
                      <a:pt x="47" y="59"/>
                    </a:moveTo>
                    <a:lnTo>
                      <a:pt x="69" y="0"/>
                    </a:lnTo>
                    <a:lnTo>
                      <a:pt x="70" y="24"/>
                    </a:lnTo>
                    <a:lnTo>
                      <a:pt x="46" y="97"/>
                    </a:lnTo>
                    <a:lnTo>
                      <a:pt x="17" y="77"/>
                    </a:lnTo>
                    <a:lnTo>
                      <a:pt x="0" y="27"/>
                    </a:lnTo>
                    <a:lnTo>
                      <a:pt x="28" y="63"/>
                    </a:lnTo>
                    <a:lnTo>
                      <a:pt x="30" y="40"/>
                    </a:lnTo>
                    <a:lnTo>
                      <a:pt x="25" y="1"/>
                    </a:lnTo>
                    <a:lnTo>
                      <a:pt x="40" y="24"/>
                    </a:lnTo>
                    <a:lnTo>
                      <a:pt x="47" y="5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3" name="Freeform 112"/>
              <p:cNvSpPr>
                <a:spLocks/>
              </p:cNvSpPr>
              <p:nvPr/>
            </p:nvSpPr>
            <p:spPr bwMode="auto">
              <a:xfrm>
                <a:off x="2267" y="2461"/>
                <a:ext cx="42" cy="140"/>
              </a:xfrm>
              <a:custGeom>
                <a:avLst/>
                <a:gdLst>
                  <a:gd name="T0" fmla="*/ 20 w 42"/>
                  <a:gd name="T1" fmla="*/ 122 h 140"/>
                  <a:gd name="T2" fmla="*/ 21 w 42"/>
                  <a:gd name="T3" fmla="*/ 84 h 140"/>
                  <a:gd name="T4" fmla="*/ 42 w 42"/>
                  <a:gd name="T5" fmla="*/ 25 h 140"/>
                  <a:gd name="T6" fmla="*/ 34 w 42"/>
                  <a:gd name="T7" fmla="*/ 0 h 140"/>
                  <a:gd name="T8" fmla="*/ 29 w 42"/>
                  <a:gd name="T9" fmla="*/ 32 h 140"/>
                  <a:gd name="T10" fmla="*/ 9 w 42"/>
                  <a:gd name="T11" fmla="*/ 95 h 140"/>
                  <a:gd name="T12" fmla="*/ 0 w 42"/>
                  <a:gd name="T13" fmla="*/ 140 h 140"/>
                  <a:gd name="T14" fmla="*/ 20 w 42"/>
                  <a:gd name="T15" fmla="*/ 122 h 140"/>
                  <a:gd name="T16" fmla="*/ 20 w 42"/>
                  <a:gd name="T17" fmla="*/ 122 h 1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40"/>
                  <a:gd name="T29" fmla="*/ 42 w 42"/>
                  <a:gd name="T30" fmla="*/ 140 h 1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40">
                    <a:moveTo>
                      <a:pt x="20" y="122"/>
                    </a:moveTo>
                    <a:lnTo>
                      <a:pt x="21" y="84"/>
                    </a:lnTo>
                    <a:lnTo>
                      <a:pt x="42" y="25"/>
                    </a:lnTo>
                    <a:lnTo>
                      <a:pt x="34" y="0"/>
                    </a:lnTo>
                    <a:lnTo>
                      <a:pt x="29" y="32"/>
                    </a:lnTo>
                    <a:lnTo>
                      <a:pt x="9" y="95"/>
                    </a:lnTo>
                    <a:lnTo>
                      <a:pt x="0" y="140"/>
                    </a:lnTo>
                    <a:lnTo>
                      <a:pt x="20" y="12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4" name="Freeform 113"/>
              <p:cNvSpPr>
                <a:spLocks/>
              </p:cNvSpPr>
              <p:nvPr/>
            </p:nvSpPr>
            <p:spPr bwMode="auto">
              <a:xfrm>
                <a:off x="2290" y="2536"/>
                <a:ext cx="137" cy="61"/>
              </a:xfrm>
              <a:custGeom>
                <a:avLst/>
                <a:gdLst>
                  <a:gd name="T0" fmla="*/ 10 w 137"/>
                  <a:gd name="T1" fmla="*/ 37 h 61"/>
                  <a:gd name="T2" fmla="*/ 43 w 137"/>
                  <a:gd name="T3" fmla="*/ 32 h 61"/>
                  <a:gd name="T4" fmla="*/ 87 w 137"/>
                  <a:gd name="T5" fmla="*/ 0 h 61"/>
                  <a:gd name="T6" fmla="*/ 109 w 137"/>
                  <a:gd name="T7" fmla="*/ 2 h 61"/>
                  <a:gd name="T8" fmla="*/ 83 w 137"/>
                  <a:gd name="T9" fmla="*/ 24 h 61"/>
                  <a:gd name="T10" fmla="*/ 108 w 137"/>
                  <a:gd name="T11" fmla="*/ 32 h 61"/>
                  <a:gd name="T12" fmla="*/ 137 w 137"/>
                  <a:gd name="T13" fmla="*/ 25 h 61"/>
                  <a:gd name="T14" fmla="*/ 118 w 137"/>
                  <a:gd name="T15" fmla="*/ 42 h 61"/>
                  <a:gd name="T16" fmla="*/ 122 w 137"/>
                  <a:gd name="T17" fmla="*/ 61 h 61"/>
                  <a:gd name="T18" fmla="*/ 95 w 137"/>
                  <a:gd name="T19" fmla="*/ 44 h 61"/>
                  <a:gd name="T20" fmla="*/ 66 w 137"/>
                  <a:gd name="T21" fmla="*/ 36 h 61"/>
                  <a:gd name="T22" fmla="*/ 29 w 137"/>
                  <a:gd name="T23" fmla="*/ 54 h 61"/>
                  <a:gd name="T24" fmla="*/ 0 w 137"/>
                  <a:gd name="T25" fmla="*/ 52 h 61"/>
                  <a:gd name="T26" fmla="*/ 10 w 137"/>
                  <a:gd name="T27" fmla="*/ 37 h 61"/>
                  <a:gd name="T28" fmla="*/ 10 w 137"/>
                  <a:gd name="T29" fmla="*/ 37 h 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7"/>
                  <a:gd name="T46" fmla="*/ 0 h 61"/>
                  <a:gd name="T47" fmla="*/ 137 w 137"/>
                  <a:gd name="T48" fmla="*/ 61 h 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7" h="61">
                    <a:moveTo>
                      <a:pt x="10" y="37"/>
                    </a:moveTo>
                    <a:lnTo>
                      <a:pt x="43" y="32"/>
                    </a:lnTo>
                    <a:lnTo>
                      <a:pt x="87" y="0"/>
                    </a:lnTo>
                    <a:lnTo>
                      <a:pt x="109" y="2"/>
                    </a:lnTo>
                    <a:lnTo>
                      <a:pt x="83" y="24"/>
                    </a:lnTo>
                    <a:lnTo>
                      <a:pt x="108" y="32"/>
                    </a:lnTo>
                    <a:lnTo>
                      <a:pt x="137" y="25"/>
                    </a:lnTo>
                    <a:lnTo>
                      <a:pt x="118" y="42"/>
                    </a:lnTo>
                    <a:lnTo>
                      <a:pt x="122" y="61"/>
                    </a:lnTo>
                    <a:lnTo>
                      <a:pt x="95" y="44"/>
                    </a:lnTo>
                    <a:lnTo>
                      <a:pt x="66" y="36"/>
                    </a:lnTo>
                    <a:lnTo>
                      <a:pt x="29" y="54"/>
                    </a:lnTo>
                    <a:lnTo>
                      <a:pt x="0" y="52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5" name="Freeform 114"/>
              <p:cNvSpPr>
                <a:spLocks/>
              </p:cNvSpPr>
              <p:nvPr/>
            </p:nvSpPr>
            <p:spPr bwMode="auto">
              <a:xfrm>
                <a:off x="2210" y="2503"/>
                <a:ext cx="47" cy="163"/>
              </a:xfrm>
              <a:custGeom>
                <a:avLst/>
                <a:gdLst>
                  <a:gd name="T0" fmla="*/ 24 w 47"/>
                  <a:gd name="T1" fmla="*/ 122 h 163"/>
                  <a:gd name="T2" fmla="*/ 30 w 47"/>
                  <a:gd name="T3" fmla="*/ 88 h 163"/>
                  <a:gd name="T4" fmla="*/ 47 w 47"/>
                  <a:gd name="T5" fmla="*/ 24 h 163"/>
                  <a:gd name="T6" fmla="*/ 26 w 47"/>
                  <a:gd name="T7" fmla="*/ 64 h 163"/>
                  <a:gd name="T8" fmla="*/ 13 w 47"/>
                  <a:gd name="T9" fmla="*/ 44 h 163"/>
                  <a:gd name="T10" fmla="*/ 19 w 47"/>
                  <a:gd name="T11" fmla="*/ 0 h 163"/>
                  <a:gd name="T12" fmla="*/ 0 w 47"/>
                  <a:gd name="T13" fmla="*/ 40 h 163"/>
                  <a:gd name="T14" fmla="*/ 14 w 47"/>
                  <a:gd name="T15" fmla="*/ 70 h 163"/>
                  <a:gd name="T16" fmla="*/ 17 w 47"/>
                  <a:gd name="T17" fmla="*/ 101 h 163"/>
                  <a:gd name="T18" fmla="*/ 6 w 47"/>
                  <a:gd name="T19" fmla="*/ 163 h 163"/>
                  <a:gd name="T20" fmla="*/ 24 w 47"/>
                  <a:gd name="T21" fmla="*/ 122 h 163"/>
                  <a:gd name="T22" fmla="*/ 24 w 47"/>
                  <a:gd name="T23" fmla="*/ 122 h 16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7"/>
                  <a:gd name="T37" fmla="*/ 0 h 163"/>
                  <a:gd name="T38" fmla="*/ 47 w 47"/>
                  <a:gd name="T39" fmla="*/ 163 h 16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7" h="163">
                    <a:moveTo>
                      <a:pt x="24" y="122"/>
                    </a:moveTo>
                    <a:lnTo>
                      <a:pt x="30" y="88"/>
                    </a:lnTo>
                    <a:lnTo>
                      <a:pt x="47" y="24"/>
                    </a:lnTo>
                    <a:lnTo>
                      <a:pt x="26" y="64"/>
                    </a:lnTo>
                    <a:lnTo>
                      <a:pt x="13" y="44"/>
                    </a:lnTo>
                    <a:lnTo>
                      <a:pt x="19" y="0"/>
                    </a:lnTo>
                    <a:lnTo>
                      <a:pt x="0" y="40"/>
                    </a:lnTo>
                    <a:lnTo>
                      <a:pt x="14" y="70"/>
                    </a:lnTo>
                    <a:lnTo>
                      <a:pt x="17" y="101"/>
                    </a:lnTo>
                    <a:lnTo>
                      <a:pt x="6" y="163"/>
                    </a:lnTo>
                    <a:lnTo>
                      <a:pt x="24" y="122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6" name="Freeform 115"/>
              <p:cNvSpPr>
                <a:spLocks/>
              </p:cNvSpPr>
              <p:nvPr/>
            </p:nvSpPr>
            <p:spPr bwMode="auto">
              <a:xfrm>
                <a:off x="2209" y="2610"/>
                <a:ext cx="157" cy="67"/>
              </a:xfrm>
              <a:custGeom>
                <a:avLst/>
                <a:gdLst>
                  <a:gd name="T0" fmla="*/ 24 w 157"/>
                  <a:gd name="T1" fmla="*/ 37 h 67"/>
                  <a:gd name="T2" fmla="*/ 101 w 157"/>
                  <a:gd name="T3" fmla="*/ 31 h 67"/>
                  <a:gd name="T4" fmla="*/ 155 w 157"/>
                  <a:gd name="T5" fmla="*/ 0 h 67"/>
                  <a:gd name="T6" fmla="*/ 124 w 157"/>
                  <a:gd name="T7" fmla="*/ 31 h 67"/>
                  <a:gd name="T8" fmla="*/ 157 w 157"/>
                  <a:gd name="T9" fmla="*/ 57 h 67"/>
                  <a:gd name="T10" fmla="*/ 110 w 157"/>
                  <a:gd name="T11" fmla="*/ 50 h 67"/>
                  <a:gd name="T12" fmla="*/ 71 w 157"/>
                  <a:gd name="T13" fmla="*/ 41 h 67"/>
                  <a:gd name="T14" fmla="*/ 0 w 157"/>
                  <a:gd name="T15" fmla="*/ 67 h 67"/>
                  <a:gd name="T16" fmla="*/ 24 w 157"/>
                  <a:gd name="T17" fmla="*/ 37 h 67"/>
                  <a:gd name="T18" fmla="*/ 24 w 157"/>
                  <a:gd name="T19" fmla="*/ 37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7"/>
                  <a:gd name="T31" fmla="*/ 0 h 67"/>
                  <a:gd name="T32" fmla="*/ 157 w 157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7" h="67">
                    <a:moveTo>
                      <a:pt x="24" y="37"/>
                    </a:moveTo>
                    <a:lnTo>
                      <a:pt x="101" y="31"/>
                    </a:lnTo>
                    <a:lnTo>
                      <a:pt x="155" y="0"/>
                    </a:lnTo>
                    <a:lnTo>
                      <a:pt x="124" y="31"/>
                    </a:lnTo>
                    <a:lnTo>
                      <a:pt x="157" y="57"/>
                    </a:lnTo>
                    <a:lnTo>
                      <a:pt x="110" y="50"/>
                    </a:lnTo>
                    <a:lnTo>
                      <a:pt x="71" y="41"/>
                    </a:lnTo>
                    <a:lnTo>
                      <a:pt x="0" y="67"/>
                    </a:lnTo>
                    <a:lnTo>
                      <a:pt x="24" y="3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7" name="Freeform 116"/>
              <p:cNvSpPr>
                <a:spLocks/>
              </p:cNvSpPr>
              <p:nvPr/>
            </p:nvSpPr>
            <p:spPr bwMode="auto">
              <a:xfrm>
                <a:off x="2210" y="2677"/>
                <a:ext cx="94" cy="122"/>
              </a:xfrm>
              <a:custGeom>
                <a:avLst/>
                <a:gdLst>
                  <a:gd name="T0" fmla="*/ 43 w 94"/>
                  <a:gd name="T1" fmla="*/ 61 h 122"/>
                  <a:gd name="T2" fmla="*/ 55 w 94"/>
                  <a:gd name="T3" fmla="*/ 27 h 122"/>
                  <a:gd name="T4" fmla="*/ 58 w 94"/>
                  <a:gd name="T5" fmla="*/ 0 h 122"/>
                  <a:gd name="T6" fmla="*/ 63 w 94"/>
                  <a:gd name="T7" fmla="*/ 36 h 122"/>
                  <a:gd name="T8" fmla="*/ 52 w 94"/>
                  <a:gd name="T9" fmla="*/ 95 h 122"/>
                  <a:gd name="T10" fmla="*/ 62 w 94"/>
                  <a:gd name="T11" fmla="*/ 89 h 122"/>
                  <a:gd name="T12" fmla="*/ 69 w 94"/>
                  <a:gd name="T13" fmla="*/ 84 h 122"/>
                  <a:gd name="T14" fmla="*/ 74 w 94"/>
                  <a:gd name="T15" fmla="*/ 79 h 122"/>
                  <a:gd name="T16" fmla="*/ 78 w 94"/>
                  <a:gd name="T17" fmla="*/ 68 h 122"/>
                  <a:gd name="T18" fmla="*/ 85 w 94"/>
                  <a:gd name="T19" fmla="*/ 51 h 122"/>
                  <a:gd name="T20" fmla="*/ 91 w 94"/>
                  <a:gd name="T21" fmla="*/ 36 h 122"/>
                  <a:gd name="T22" fmla="*/ 94 w 94"/>
                  <a:gd name="T23" fmla="*/ 29 h 122"/>
                  <a:gd name="T24" fmla="*/ 88 w 94"/>
                  <a:gd name="T25" fmla="*/ 76 h 122"/>
                  <a:gd name="T26" fmla="*/ 56 w 94"/>
                  <a:gd name="T27" fmla="*/ 122 h 122"/>
                  <a:gd name="T28" fmla="*/ 27 w 94"/>
                  <a:gd name="T29" fmla="*/ 109 h 122"/>
                  <a:gd name="T30" fmla="*/ 0 w 94"/>
                  <a:gd name="T31" fmla="*/ 62 h 122"/>
                  <a:gd name="T32" fmla="*/ 25 w 94"/>
                  <a:gd name="T33" fmla="*/ 86 h 122"/>
                  <a:gd name="T34" fmla="*/ 41 w 94"/>
                  <a:gd name="T35" fmla="*/ 82 h 122"/>
                  <a:gd name="T36" fmla="*/ 20 w 94"/>
                  <a:gd name="T37" fmla="*/ 23 h 122"/>
                  <a:gd name="T38" fmla="*/ 43 w 94"/>
                  <a:gd name="T39" fmla="*/ 61 h 122"/>
                  <a:gd name="T40" fmla="*/ 43 w 94"/>
                  <a:gd name="T41" fmla="*/ 61 h 12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4"/>
                  <a:gd name="T64" fmla="*/ 0 h 122"/>
                  <a:gd name="T65" fmla="*/ 94 w 94"/>
                  <a:gd name="T66" fmla="*/ 122 h 12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4" h="122">
                    <a:moveTo>
                      <a:pt x="43" y="61"/>
                    </a:moveTo>
                    <a:lnTo>
                      <a:pt x="55" y="27"/>
                    </a:lnTo>
                    <a:lnTo>
                      <a:pt x="58" y="0"/>
                    </a:lnTo>
                    <a:lnTo>
                      <a:pt x="63" y="36"/>
                    </a:lnTo>
                    <a:lnTo>
                      <a:pt x="52" y="95"/>
                    </a:lnTo>
                    <a:lnTo>
                      <a:pt x="62" y="89"/>
                    </a:lnTo>
                    <a:lnTo>
                      <a:pt x="69" y="84"/>
                    </a:lnTo>
                    <a:lnTo>
                      <a:pt x="74" y="79"/>
                    </a:lnTo>
                    <a:lnTo>
                      <a:pt x="78" y="68"/>
                    </a:lnTo>
                    <a:lnTo>
                      <a:pt x="85" y="51"/>
                    </a:lnTo>
                    <a:lnTo>
                      <a:pt x="91" y="36"/>
                    </a:lnTo>
                    <a:lnTo>
                      <a:pt x="94" y="29"/>
                    </a:lnTo>
                    <a:lnTo>
                      <a:pt x="88" y="76"/>
                    </a:lnTo>
                    <a:lnTo>
                      <a:pt x="56" y="122"/>
                    </a:lnTo>
                    <a:lnTo>
                      <a:pt x="27" y="109"/>
                    </a:lnTo>
                    <a:lnTo>
                      <a:pt x="0" y="62"/>
                    </a:lnTo>
                    <a:lnTo>
                      <a:pt x="25" y="86"/>
                    </a:lnTo>
                    <a:lnTo>
                      <a:pt x="41" y="82"/>
                    </a:lnTo>
                    <a:lnTo>
                      <a:pt x="20" y="23"/>
                    </a:lnTo>
                    <a:lnTo>
                      <a:pt x="43" y="61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8" name="Freeform 117"/>
              <p:cNvSpPr>
                <a:spLocks/>
              </p:cNvSpPr>
              <p:nvPr/>
            </p:nvSpPr>
            <p:spPr bwMode="auto">
              <a:xfrm>
                <a:off x="2328" y="2650"/>
                <a:ext cx="141" cy="157"/>
              </a:xfrm>
              <a:custGeom>
                <a:avLst/>
                <a:gdLst>
                  <a:gd name="T0" fmla="*/ 18 w 141"/>
                  <a:gd name="T1" fmla="*/ 109 h 157"/>
                  <a:gd name="T2" fmla="*/ 23 w 141"/>
                  <a:gd name="T3" fmla="*/ 38 h 157"/>
                  <a:gd name="T4" fmla="*/ 36 w 141"/>
                  <a:gd name="T5" fmla="*/ 67 h 157"/>
                  <a:gd name="T6" fmla="*/ 52 w 141"/>
                  <a:gd name="T7" fmla="*/ 49 h 157"/>
                  <a:gd name="T8" fmla="*/ 64 w 141"/>
                  <a:gd name="T9" fmla="*/ 0 h 157"/>
                  <a:gd name="T10" fmla="*/ 66 w 141"/>
                  <a:gd name="T11" fmla="*/ 41 h 157"/>
                  <a:gd name="T12" fmla="*/ 87 w 141"/>
                  <a:gd name="T13" fmla="*/ 40 h 157"/>
                  <a:gd name="T14" fmla="*/ 132 w 141"/>
                  <a:gd name="T15" fmla="*/ 15 h 157"/>
                  <a:gd name="T16" fmla="*/ 110 w 141"/>
                  <a:gd name="T17" fmla="*/ 47 h 157"/>
                  <a:gd name="T18" fmla="*/ 141 w 141"/>
                  <a:gd name="T19" fmla="*/ 62 h 157"/>
                  <a:gd name="T20" fmla="*/ 115 w 141"/>
                  <a:gd name="T21" fmla="*/ 68 h 157"/>
                  <a:gd name="T22" fmla="*/ 90 w 141"/>
                  <a:gd name="T23" fmla="*/ 56 h 157"/>
                  <a:gd name="T24" fmla="*/ 63 w 141"/>
                  <a:gd name="T25" fmla="*/ 71 h 157"/>
                  <a:gd name="T26" fmla="*/ 30 w 141"/>
                  <a:gd name="T27" fmla="*/ 104 h 157"/>
                  <a:gd name="T28" fmla="*/ 68 w 141"/>
                  <a:gd name="T29" fmla="*/ 109 h 157"/>
                  <a:gd name="T30" fmla="*/ 101 w 141"/>
                  <a:gd name="T31" fmla="*/ 93 h 157"/>
                  <a:gd name="T32" fmla="*/ 88 w 141"/>
                  <a:gd name="T33" fmla="*/ 114 h 157"/>
                  <a:gd name="T34" fmla="*/ 134 w 141"/>
                  <a:gd name="T35" fmla="*/ 136 h 157"/>
                  <a:gd name="T36" fmla="*/ 91 w 141"/>
                  <a:gd name="T37" fmla="*/ 130 h 157"/>
                  <a:gd name="T38" fmla="*/ 101 w 141"/>
                  <a:gd name="T39" fmla="*/ 157 h 157"/>
                  <a:gd name="T40" fmla="*/ 72 w 141"/>
                  <a:gd name="T41" fmla="*/ 133 h 157"/>
                  <a:gd name="T42" fmla="*/ 47 w 141"/>
                  <a:gd name="T43" fmla="*/ 124 h 157"/>
                  <a:gd name="T44" fmla="*/ 0 w 141"/>
                  <a:gd name="T45" fmla="*/ 129 h 157"/>
                  <a:gd name="T46" fmla="*/ 18 w 141"/>
                  <a:gd name="T47" fmla="*/ 109 h 157"/>
                  <a:gd name="T48" fmla="*/ 18 w 141"/>
                  <a:gd name="T49" fmla="*/ 109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1"/>
                  <a:gd name="T76" fmla="*/ 0 h 157"/>
                  <a:gd name="T77" fmla="*/ 141 w 141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1" h="157">
                    <a:moveTo>
                      <a:pt x="18" y="109"/>
                    </a:moveTo>
                    <a:lnTo>
                      <a:pt x="23" y="38"/>
                    </a:lnTo>
                    <a:lnTo>
                      <a:pt x="36" y="67"/>
                    </a:lnTo>
                    <a:lnTo>
                      <a:pt x="52" y="49"/>
                    </a:lnTo>
                    <a:lnTo>
                      <a:pt x="64" y="0"/>
                    </a:lnTo>
                    <a:lnTo>
                      <a:pt x="66" y="41"/>
                    </a:lnTo>
                    <a:lnTo>
                      <a:pt x="87" y="40"/>
                    </a:lnTo>
                    <a:lnTo>
                      <a:pt x="132" y="15"/>
                    </a:lnTo>
                    <a:lnTo>
                      <a:pt x="110" y="47"/>
                    </a:lnTo>
                    <a:lnTo>
                      <a:pt x="141" y="62"/>
                    </a:lnTo>
                    <a:lnTo>
                      <a:pt x="115" y="68"/>
                    </a:lnTo>
                    <a:lnTo>
                      <a:pt x="90" y="56"/>
                    </a:lnTo>
                    <a:lnTo>
                      <a:pt x="63" y="71"/>
                    </a:lnTo>
                    <a:lnTo>
                      <a:pt x="30" y="104"/>
                    </a:lnTo>
                    <a:lnTo>
                      <a:pt x="68" y="109"/>
                    </a:lnTo>
                    <a:lnTo>
                      <a:pt x="101" y="93"/>
                    </a:lnTo>
                    <a:lnTo>
                      <a:pt x="88" y="114"/>
                    </a:lnTo>
                    <a:lnTo>
                      <a:pt x="134" y="136"/>
                    </a:lnTo>
                    <a:lnTo>
                      <a:pt x="91" y="130"/>
                    </a:lnTo>
                    <a:lnTo>
                      <a:pt x="101" y="157"/>
                    </a:lnTo>
                    <a:lnTo>
                      <a:pt x="72" y="133"/>
                    </a:lnTo>
                    <a:lnTo>
                      <a:pt x="47" y="124"/>
                    </a:lnTo>
                    <a:lnTo>
                      <a:pt x="0" y="129"/>
                    </a:lnTo>
                    <a:lnTo>
                      <a:pt x="18" y="10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19" name="Freeform 118"/>
              <p:cNvSpPr>
                <a:spLocks/>
              </p:cNvSpPr>
              <p:nvPr/>
            </p:nvSpPr>
            <p:spPr bwMode="auto">
              <a:xfrm>
                <a:off x="2217" y="2871"/>
                <a:ext cx="128" cy="253"/>
              </a:xfrm>
              <a:custGeom>
                <a:avLst/>
                <a:gdLst>
                  <a:gd name="T0" fmla="*/ 10 w 128"/>
                  <a:gd name="T1" fmla="*/ 253 h 253"/>
                  <a:gd name="T2" fmla="*/ 48 w 128"/>
                  <a:gd name="T3" fmla="*/ 175 h 253"/>
                  <a:gd name="T4" fmla="*/ 32 w 128"/>
                  <a:gd name="T5" fmla="*/ 117 h 253"/>
                  <a:gd name="T6" fmla="*/ 0 w 128"/>
                  <a:gd name="T7" fmla="*/ 88 h 253"/>
                  <a:gd name="T8" fmla="*/ 32 w 128"/>
                  <a:gd name="T9" fmla="*/ 95 h 253"/>
                  <a:gd name="T10" fmla="*/ 45 w 128"/>
                  <a:gd name="T11" fmla="*/ 39 h 253"/>
                  <a:gd name="T12" fmla="*/ 57 w 128"/>
                  <a:gd name="T13" fmla="*/ 66 h 253"/>
                  <a:gd name="T14" fmla="*/ 49 w 128"/>
                  <a:gd name="T15" fmla="*/ 114 h 253"/>
                  <a:gd name="T16" fmla="*/ 61 w 128"/>
                  <a:gd name="T17" fmla="*/ 147 h 253"/>
                  <a:gd name="T18" fmla="*/ 85 w 128"/>
                  <a:gd name="T19" fmla="*/ 100 h 253"/>
                  <a:gd name="T20" fmla="*/ 85 w 128"/>
                  <a:gd name="T21" fmla="*/ 25 h 253"/>
                  <a:gd name="T22" fmla="*/ 116 w 128"/>
                  <a:gd name="T23" fmla="*/ 0 h 253"/>
                  <a:gd name="T24" fmla="*/ 97 w 128"/>
                  <a:gd name="T25" fmla="*/ 35 h 253"/>
                  <a:gd name="T26" fmla="*/ 95 w 128"/>
                  <a:gd name="T27" fmla="*/ 75 h 253"/>
                  <a:gd name="T28" fmla="*/ 128 w 128"/>
                  <a:gd name="T29" fmla="*/ 49 h 253"/>
                  <a:gd name="T30" fmla="*/ 111 w 128"/>
                  <a:gd name="T31" fmla="*/ 87 h 253"/>
                  <a:gd name="T32" fmla="*/ 96 w 128"/>
                  <a:gd name="T33" fmla="*/ 103 h 253"/>
                  <a:gd name="T34" fmla="*/ 69 w 128"/>
                  <a:gd name="T35" fmla="*/ 162 h 253"/>
                  <a:gd name="T36" fmla="*/ 55 w 128"/>
                  <a:gd name="T37" fmla="*/ 226 h 253"/>
                  <a:gd name="T38" fmla="*/ 10 w 128"/>
                  <a:gd name="T39" fmla="*/ 253 h 253"/>
                  <a:gd name="T40" fmla="*/ 10 w 128"/>
                  <a:gd name="T41" fmla="*/ 253 h 25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8"/>
                  <a:gd name="T64" fmla="*/ 0 h 253"/>
                  <a:gd name="T65" fmla="*/ 128 w 128"/>
                  <a:gd name="T66" fmla="*/ 253 h 25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8" h="253">
                    <a:moveTo>
                      <a:pt x="10" y="253"/>
                    </a:moveTo>
                    <a:lnTo>
                      <a:pt x="48" y="175"/>
                    </a:lnTo>
                    <a:lnTo>
                      <a:pt x="32" y="117"/>
                    </a:lnTo>
                    <a:lnTo>
                      <a:pt x="0" y="88"/>
                    </a:lnTo>
                    <a:lnTo>
                      <a:pt x="32" y="95"/>
                    </a:lnTo>
                    <a:lnTo>
                      <a:pt x="45" y="39"/>
                    </a:lnTo>
                    <a:lnTo>
                      <a:pt x="57" y="66"/>
                    </a:lnTo>
                    <a:lnTo>
                      <a:pt x="49" y="114"/>
                    </a:lnTo>
                    <a:lnTo>
                      <a:pt x="61" y="147"/>
                    </a:lnTo>
                    <a:lnTo>
                      <a:pt x="85" y="100"/>
                    </a:lnTo>
                    <a:lnTo>
                      <a:pt x="85" y="25"/>
                    </a:lnTo>
                    <a:lnTo>
                      <a:pt x="116" y="0"/>
                    </a:lnTo>
                    <a:lnTo>
                      <a:pt x="97" y="35"/>
                    </a:lnTo>
                    <a:lnTo>
                      <a:pt x="95" y="75"/>
                    </a:lnTo>
                    <a:lnTo>
                      <a:pt x="128" y="49"/>
                    </a:lnTo>
                    <a:lnTo>
                      <a:pt x="111" y="87"/>
                    </a:lnTo>
                    <a:lnTo>
                      <a:pt x="96" y="103"/>
                    </a:lnTo>
                    <a:lnTo>
                      <a:pt x="69" y="162"/>
                    </a:lnTo>
                    <a:lnTo>
                      <a:pt x="55" y="226"/>
                    </a:lnTo>
                    <a:lnTo>
                      <a:pt x="10" y="253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0" name="Freeform 119"/>
              <p:cNvSpPr>
                <a:spLocks/>
              </p:cNvSpPr>
              <p:nvPr/>
            </p:nvSpPr>
            <p:spPr bwMode="auto">
              <a:xfrm>
                <a:off x="2321" y="2914"/>
                <a:ext cx="95" cy="126"/>
              </a:xfrm>
              <a:custGeom>
                <a:avLst/>
                <a:gdLst>
                  <a:gd name="T0" fmla="*/ 0 w 95"/>
                  <a:gd name="T1" fmla="*/ 126 h 126"/>
                  <a:gd name="T2" fmla="*/ 13 w 95"/>
                  <a:gd name="T3" fmla="*/ 84 h 126"/>
                  <a:gd name="T4" fmla="*/ 48 w 95"/>
                  <a:gd name="T5" fmla="*/ 49 h 126"/>
                  <a:gd name="T6" fmla="*/ 50 w 95"/>
                  <a:gd name="T7" fmla="*/ 0 h 126"/>
                  <a:gd name="T8" fmla="*/ 61 w 95"/>
                  <a:gd name="T9" fmla="*/ 37 h 126"/>
                  <a:gd name="T10" fmla="*/ 95 w 95"/>
                  <a:gd name="T11" fmla="*/ 17 h 126"/>
                  <a:gd name="T12" fmla="*/ 86 w 95"/>
                  <a:gd name="T13" fmla="*/ 42 h 126"/>
                  <a:gd name="T14" fmla="*/ 67 w 95"/>
                  <a:gd name="T15" fmla="*/ 50 h 126"/>
                  <a:gd name="T16" fmla="*/ 30 w 95"/>
                  <a:gd name="T17" fmla="*/ 103 h 126"/>
                  <a:gd name="T18" fmla="*/ 0 w 95"/>
                  <a:gd name="T19" fmla="*/ 126 h 126"/>
                  <a:gd name="T20" fmla="*/ 0 w 95"/>
                  <a:gd name="T21" fmla="*/ 126 h 1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5"/>
                  <a:gd name="T34" fmla="*/ 0 h 126"/>
                  <a:gd name="T35" fmla="*/ 95 w 95"/>
                  <a:gd name="T36" fmla="*/ 126 h 1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5" h="126">
                    <a:moveTo>
                      <a:pt x="0" y="126"/>
                    </a:moveTo>
                    <a:lnTo>
                      <a:pt x="13" y="84"/>
                    </a:lnTo>
                    <a:lnTo>
                      <a:pt x="48" y="49"/>
                    </a:lnTo>
                    <a:lnTo>
                      <a:pt x="50" y="0"/>
                    </a:lnTo>
                    <a:lnTo>
                      <a:pt x="61" y="37"/>
                    </a:lnTo>
                    <a:lnTo>
                      <a:pt x="95" y="17"/>
                    </a:lnTo>
                    <a:lnTo>
                      <a:pt x="86" y="42"/>
                    </a:lnTo>
                    <a:lnTo>
                      <a:pt x="67" y="50"/>
                    </a:lnTo>
                    <a:lnTo>
                      <a:pt x="30" y="103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1" name="Freeform 120"/>
              <p:cNvSpPr>
                <a:spLocks/>
              </p:cNvSpPr>
              <p:nvPr/>
            </p:nvSpPr>
            <p:spPr bwMode="auto">
              <a:xfrm>
                <a:off x="2336" y="2970"/>
                <a:ext cx="123" cy="111"/>
              </a:xfrm>
              <a:custGeom>
                <a:avLst/>
                <a:gdLst>
                  <a:gd name="T0" fmla="*/ 13 w 123"/>
                  <a:gd name="T1" fmla="*/ 40 h 111"/>
                  <a:gd name="T2" fmla="*/ 56 w 123"/>
                  <a:gd name="T3" fmla="*/ 38 h 111"/>
                  <a:gd name="T4" fmla="*/ 104 w 123"/>
                  <a:gd name="T5" fmla="*/ 0 h 111"/>
                  <a:gd name="T6" fmla="*/ 89 w 123"/>
                  <a:gd name="T7" fmla="*/ 31 h 111"/>
                  <a:gd name="T8" fmla="*/ 74 w 123"/>
                  <a:gd name="T9" fmla="*/ 46 h 111"/>
                  <a:gd name="T10" fmla="*/ 101 w 123"/>
                  <a:gd name="T11" fmla="*/ 57 h 111"/>
                  <a:gd name="T12" fmla="*/ 123 w 123"/>
                  <a:gd name="T13" fmla="*/ 50 h 111"/>
                  <a:gd name="T14" fmla="*/ 110 w 123"/>
                  <a:gd name="T15" fmla="*/ 73 h 111"/>
                  <a:gd name="T16" fmla="*/ 76 w 123"/>
                  <a:gd name="T17" fmla="*/ 67 h 111"/>
                  <a:gd name="T18" fmla="*/ 100 w 123"/>
                  <a:gd name="T19" fmla="*/ 111 h 111"/>
                  <a:gd name="T20" fmla="*/ 78 w 123"/>
                  <a:gd name="T21" fmla="*/ 100 h 111"/>
                  <a:gd name="T22" fmla="*/ 57 w 123"/>
                  <a:gd name="T23" fmla="*/ 64 h 111"/>
                  <a:gd name="T24" fmla="*/ 0 w 123"/>
                  <a:gd name="T25" fmla="*/ 66 h 111"/>
                  <a:gd name="T26" fmla="*/ 13 w 123"/>
                  <a:gd name="T27" fmla="*/ 40 h 111"/>
                  <a:gd name="T28" fmla="*/ 13 w 123"/>
                  <a:gd name="T29" fmla="*/ 40 h 1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3"/>
                  <a:gd name="T46" fmla="*/ 0 h 111"/>
                  <a:gd name="T47" fmla="*/ 123 w 123"/>
                  <a:gd name="T48" fmla="*/ 111 h 1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3" h="111">
                    <a:moveTo>
                      <a:pt x="13" y="40"/>
                    </a:moveTo>
                    <a:lnTo>
                      <a:pt x="56" y="38"/>
                    </a:lnTo>
                    <a:lnTo>
                      <a:pt x="104" y="0"/>
                    </a:lnTo>
                    <a:lnTo>
                      <a:pt x="89" y="31"/>
                    </a:lnTo>
                    <a:lnTo>
                      <a:pt x="74" y="46"/>
                    </a:lnTo>
                    <a:lnTo>
                      <a:pt x="101" y="57"/>
                    </a:lnTo>
                    <a:lnTo>
                      <a:pt x="123" y="50"/>
                    </a:lnTo>
                    <a:lnTo>
                      <a:pt x="110" y="73"/>
                    </a:lnTo>
                    <a:lnTo>
                      <a:pt x="76" y="67"/>
                    </a:lnTo>
                    <a:lnTo>
                      <a:pt x="100" y="111"/>
                    </a:lnTo>
                    <a:lnTo>
                      <a:pt x="78" y="100"/>
                    </a:lnTo>
                    <a:lnTo>
                      <a:pt x="57" y="64"/>
                    </a:lnTo>
                    <a:lnTo>
                      <a:pt x="0" y="66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2" name="Freeform 121"/>
              <p:cNvSpPr>
                <a:spLocks/>
              </p:cNvSpPr>
              <p:nvPr/>
            </p:nvSpPr>
            <p:spPr bwMode="auto">
              <a:xfrm>
                <a:off x="2159" y="3106"/>
                <a:ext cx="284" cy="155"/>
              </a:xfrm>
              <a:custGeom>
                <a:avLst/>
                <a:gdLst>
                  <a:gd name="T0" fmla="*/ 1 w 284"/>
                  <a:gd name="T1" fmla="*/ 54 h 155"/>
                  <a:gd name="T2" fmla="*/ 113 w 284"/>
                  <a:gd name="T3" fmla="*/ 40 h 155"/>
                  <a:gd name="T4" fmla="*/ 147 w 284"/>
                  <a:gd name="T5" fmla="*/ 55 h 155"/>
                  <a:gd name="T6" fmla="*/ 191 w 284"/>
                  <a:gd name="T7" fmla="*/ 18 h 155"/>
                  <a:gd name="T8" fmla="*/ 229 w 284"/>
                  <a:gd name="T9" fmla="*/ 0 h 155"/>
                  <a:gd name="T10" fmla="*/ 210 w 284"/>
                  <a:gd name="T11" fmla="*/ 19 h 155"/>
                  <a:gd name="T12" fmla="*/ 249 w 284"/>
                  <a:gd name="T13" fmla="*/ 45 h 155"/>
                  <a:gd name="T14" fmla="*/ 205 w 284"/>
                  <a:gd name="T15" fmla="*/ 37 h 155"/>
                  <a:gd name="T16" fmla="*/ 194 w 284"/>
                  <a:gd name="T17" fmla="*/ 48 h 155"/>
                  <a:gd name="T18" fmla="*/ 235 w 284"/>
                  <a:gd name="T19" fmla="*/ 74 h 155"/>
                  <a:gd name="T20" fmla="*/ 284 w 284"/>
                  <a:gd name="T21" fmla="*/ 70 h 155"/>
                  <a:gd name="T22" fmla="*/ 250 w 284"/>
                  <a:gd name="T23" fmla="*/ 87 h 155"/>
                  <a:gd name="T24" fmla="*/ 267 w 284"/>
                  <a:gd name="T25" fmla="*/ 121 h 155"/>
                  <a:gd name="T26" fmla="*/ 235 w 284"/>
                  <a:gd name="T27" fmla="*/ 94 h 155"/>
                  <a:gd name="T28" fmla="*/ 194 w 284"/>
                  <a:gd name="T29" fmla="*/ 64 h 155"/>
                  <a:gd name="T30" fmla="*/ 172 w 284"/>
                  <a:gd name="T31" fmla="*/ 60 h 155"/>
                  <a:gd name="T32" fmla="*/ 156 w 284"/>
                  <a:gd name="T33" fmla="*/ 68 h 155"/>
                  <a:gd name="T34" fmla="*/ 180 w 284"/>
                  <a:gd name="T35" fmla="*/ 95 h 155"/>
                  <a:gd name="T36" fmla="*/ 209 w 284"/>
                  <a:gd name="T37" fmla="*/ 98 h 155"/>
                  <a:gd name="T38" fmla="*/ 186 w 284"/>
                  <a:gd name="T39" fmla="*/ 108 h 155"/>
                  <a:gd name="T40" fmla="*/ 175 w 284"/>
                  <a:gd name="T41" fmla="*/ 147 h 155"/>
                  <a:gd name="T42" fmla="*/ 160 w 284"/>
                  <a:gd name="T43" fmla="*/ 107 h 155"/>
                  <a:gd name="T44" fmla="*/ 140 w 284"/>
                  <a:gd name="T45" fmla="*/ 80 h 155"/>
                  <a:gd name="T46" fmla="*/ 116 w 284"/>
                  <a:gd name="T47" fmla="*/ 64 h 155"/>
                  <a:gd name="T48" fmla="*/ 80 w 284"/>
                  <a:gd name="T49" fmla="*/ 74 h 155"/>
                  <a:gd name="T50" fmla="*/ 0 w 284"/>
                  <a:gd name="T51" fmla="*/ 155 h 155"/>
                  <a:gd name="T52" fmla="*/ 1 w 284"/>
                  <a:gd name="T53" fmla="*/ 54 h 155"/>
                  <a:gd name="T54" fmla="*/ 1 w 284"/>
                  <a:gd name="T55" fmla="*/ 54 h 15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84"/>
                  <a:gd name="T85" fmla="*/ 0 h 155"/>
                  <a:gd name="T86" fmla="*/ 284 w 284"/>
                  <a:gd name="T87" fmla="*/ 155 h 15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84" h="155">
                    <a:moveTo>
                      <a:pt x="1" y="54"/>
                    </a:moveTo>
                    <a:lnTo>
                      <a:pt x="113" y="40"/>
                    </a:lnTo>
                    <a:lnTo>
                      <a:pt x="147" y="55"/>
                    </a:lnTo>
                    <a:lnTo>
                      <a:pt x="191" y="18"/>
                    </a:lnTo>
                    <a:lnTo>
                      <a:pt x="229" y="0"/>
                    </a:lnTo>
                    <a:lnTo>
                      <a:pt x="210" y="19"/>
                    </a:lnTo>
                    <a:lnTo>
                      <a:pt x="249" y="45"/>
                    </a:lnTo>
                    <a:lnTo>
                      <a:pt x="205" y="37"/>
                    </a:lnTo>
                    <a:lnTo>
                      <a:pt x="194" y="48"/>
                    </a:lnTo>
                    <a:lnTo>
                      <a:pt x="235" y="74"/>
                    </a:lnTo>
                    <a:lnTo>
                      <a:pt x="284" y="70"/>
                    </a:lnTo>
                    <a:lnTo>
                      <a:pt x="250" y="87"/>
                    </a:lnTo>
                    <a:lnTo>
                      <a:pt x="267" y="121"/>
                    </a:lnTo>
                    <a:lnTo>
                      <a:pt x="235" y="94"/>
                    </a:lnTo>
                    <a:lnTo>
                      <a:pt x="194" y="64"/>
                    </a:lnTo>
                    <a:lnTo>
                      <a:pt x="172" y="60"/>
                    </a:lnTo>
                    <a:lnTo>
                      <a:pt x="156" y="68"/>
                    </a:lnTo>
                    <a:lnTo>
                      <a:pt x="180" y="95"/>
                    </a:lnTo>
                    <a:lnTo>
                      <a:pt x="209" y="98"/>
                    </a:lnTo>
                    <a:lnTo>
                      <a:pt x="186" y="108"/>
                    </a:lnTo>
                    <a:lnTo>
                      <a:pt x="175" y="147"/>
                    </a:lnTo>
                    <a:lnTo>
                      <a:pt x="160" y="107"/>
                    </a:lnTo>
                    <a:lnTo>
                      <a:pt x="140" y="80"/>
                    </a:lnTo>
                    <a:lnTo>
                      <a:pt x="116" y="64"/>
                    </a:lnTo>
                    <a:lnTo>
                      <a:pt x="80" y="74"/>
                    </a:lnTo>
                    <a:lnTo>
                      <a:pt x="0" y="155"/>
                    </a:lnTo>
                    <a:lnTo>
                      <a:pt x="1" y="5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3" name="Freeform 122"/>
              <p:cNvSpPr>
                <a:spLocks/>
              </p:cNvSpPr>
              <p:nvPr/>
            </p:nvSpPr>
            <p:spPr bwMode="auto">
              <a:xfrm>
                <a:off x="1991" y="2970"/>
                <a:ext cx="23" cy="89"/>
              </a:xfrm>
              <a:custGeom>
                <a:avLst/>
                <a:gdLst>
                  <a:gd name="T0" fmla="*/ 0 w 23"/>
                  <a:gd name="T1" fmla="*/ 54 h 89"/>
                  <a:gd name="T2" fmla="*/ 11 w 23"/>
                  <a:gd name="T3" fmla="*/ 36 h 89"/>
                  <a:gd name="T4" fmla="*/ 8 w 23"/>
                  <a:gd name="T5" fmla="*/ 0 h 89"/>
                  <a:gd name="T6" fmla="*/ 23 w 23"/>
                  <a:gd name="T7" fmla="*/ 23 h 89"/>
                  <a:gd name="T8" fmla="*/ 19 w 23"/>
                  <a:gd name="T9" fmla="*/ 46 h 89"/>
                  <a:gd name="T10" fmla="*/ 17 w 23"/>
                  <a:gd name="T11" fmla="*/ 89 h 89"/>
                  <a:gd name="T12" fmla="*/ 0 w 23"/>
                  <a:gd name="T13" fmla="*/ 54 h 89"/>
                  <a:gd name="T14" fmla="*/ 0 w 23"/>
                  <a:gd name="T15" fmla="*/ 54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"/>
                  <a:gd name="T25" fmla="*/ 0 h 89"/>
                  <a:gd name="T26" fmla="*/ 23 w 23"/>
                  <a:gd name="T27" fmla="*/ 89 h 8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" h="89">
                    <a:moveTo>
                      <a:pt x="0" y="54"/>
                    </a:moveTo>
                    <a:lnTo>
                      <a:pt x="11" y="36"/>
                    </a:lnTo>
                    <a:lnTo>
                      <a:pt x="8" y="0"/>
                    </a:lnTo>
                    <a:lnTo>
                      <a:pt x="23" y="23"/>
                    </a:lnTo>
                    <a:lnTo>
                      <a:pt x="19" y="46"/>
                    </a:lnTo>
                    <a:lnTo>
                      <a:pt x="17" y="89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4" name="Freeform 123"/>
              <p:cNvSpPr>
                <a:spLocks/>
              </p:cNvSpPr>
              <p:nvPr/>
            </p:nvSpPr>
            <p:spPr bwMode="auto">
              <a:xfrm>
                <a:off x="1942" y="3010"/>
                <a:ext cx="87" cy="98"/>
              </a:xfrm>
              <a:custGeom>
                <a:avLst/>
                <a:gdLst>
                  <a:gd name="T0" fmla="*/ 73 w 87"/>
                  <a:gd name="T1" fmla="*/ 80 h 98"/>
                  <a:gd name="T2" fmla="*/ 39 w 87"/>
                  <a:gd name="T3" fmla="*/ 51 h 98"/>
                  <a:gd name="T4" fmla="*/ 28 w 87"/>
                  <a:gd name="T5" fmla="*/ 0 h 98"/>
                  <a:gd name="T6" fmla="*/ 25 w 87"/>
                  <a:gd name="T7" fmla="*/ 37 h 98"/>
                  <a:gd name="T8" fmla="*/ 0 w 87"/>
                  <a:gd name="T9" fmla="*/ 46 h 98"/>
                  <a:gd name="T10" fmla="*/ 23 w 87"/>
                  <a:gd name="T11" fmla="*/ 56 h 98"/>
                  <a:gd name="T12" fmla="*/ 36 w 87"/>
                  <a:gd name="T13" fmla="*/ 76 h 98"/>
                  <a:gd name="T14" fmla="*/ 87 w 87"/>
                  <a:gd name="T15" fmla="*/ 98 h 98"/>
                  <a:gd name="T16" fmla="*/ 73 w 87"/>
                  <a:gd name="T17" fmla="*/ 80 h 98"/>
                  <a:gd name="T18" fmla="*/ 73 w 87"/>
                  <a:gd name="T19" fmla="*/ 80 h 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7"/>
                  <a:gd name="T31" fmla="*/ 0 h 98"/>
                  <a:gd name="T32" fmla="*/ 87 w 87"/>
                  <a:gd name="T33" fmla="*/ 98 h 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7" h="98">
                    <a:moveTo>
                      <a:pt x="73" y="80"/>
                    </a:moveTo>
                    <a:lnTo>
                      <a:pt x="39" y="51"/>
                    </a:lnTo>
                    <a:lnTo>
                      <a:pt x="28" y="0"/>
                    </a:lnTo>
                    <a:lnTo>
                      <a:pt x="25" y="37"/>
                    </a:lnTo>
                    <a:lnTo>
                      <a:pt x="0" y="46"/>
                    </a:lnTo>
                    <a:lnTo>
                      <a:pt x="23" y="56"/>
                    </a:lnTo>
                    <a:lnTo>
                      <a:pt x="36" y="76"/>
                    </a:lnTo>
                    <a:lnTo>
                      <a:pt x="87" y="98"/>
                    </a:lnTo>
                    <a:lnTo>
                      <a:pt x="73" y="80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5" name="Freeform 124"/>
              <p:cNvSpPr>
                <a:spLocks/>
              </p:cNvSpPr>
              <p:nvPr/>
            </p:nvSpPr>
            <p:spPr bwMode="auto">
              <a:xfrm>
                <a:off x="2028" y="3010"/>
                <a:ext cx="47" cy="131"/>
              </a:xfrm>
              <a:custGeom>
                <a:avLst/>
                <a:gdLst>
                  <a:gd name="T0" fmla="*/ 0 w 47"/>
                  <a:gd name="T1" fmla="*/ 89 h 131"/>
                  <a:gd name="T2" fmla="*/ 13 w 47"/>
                  <a:gd name="T3" fmla="*/ 67 h 131"/>
                  <a:gd name="T4" fmla="*/ 0 w 47"/>
                  <a:gd name="T5" fmla="*/ 24 h 131"/>
                  <a:gd name="T6" fmla="*/ 15 w 47"/>
                  <a:gd name="T7" fmla="*/ 47 h 131"/>
                  <a:gd name="T8" fmla="*/ 35 w 47"/>
                  <a:gd name="T9" fmla="*/ 0 h 131"/>
                  <a:gd name="T10" fmla="*/ 27 w 47"/>
                  <a:gd name="T11" fmla="*/ 48 h 131"/>
                  <a:gd name="T12" fmla="*/ 47 w 47"/>
                  <a:gd name="T13" fmla="*/ 56 h 131"/>
                  <a:gd name="T14" fmla="*/ 24 w 47"/>
                  <a:gd name="T15" fmla="*/ 62 h 131"/>
                  <a:gd name="T16" fmla="*/ 3 w 47"/>
                  <a:gd name="T17" fmla="*/ 131 h 131"/>
                  <a:gd name="T18" fmla="*/ 0 w 47"/>
                  <a:gd name="T19" fmla="*/ 89 h 131"/>
                  <a:gd name="T20" fmla="*/ 0 w 47"/>
                  <a:gd name="T21" fmla="*/ 89 h 1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"/>
                  <a:gd name="T34" fmla="*/ 0 h 131"/>
                  <a:gd name="T35" fmla="*/ 47 w 47"/>
                  <a:gd name="T36" fmla="*/ 131 h 1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" h="131">
                    <a:moveTo>
                      <a:pt x="0" y="89"/>
                    </a:moveTo>
                    <a:lnTo>
                      <a:pt x="13" y="67"/>
                    </a:lnTo>
                    <a:lnTo>
                      <a:pt x="0" y="24"/>
                    </a:lnTo>
                    <a:lnTo>
                      <a:pt x="15" y="47"/>
                    </a:lnTo>
                    <a:lnTo>
                      <a:pt x="35" y="0"/>
                    </a:lnTo>
                    <a:lnTo>
                      <a:pt x="27" y="48"/>
                    </a:lnTo>
                    <a:lnTo>
                      <a:pt x="47" y="56"/>
                    </a:lnTo>
                    <a:lnTo>
                      <a:pt x="24" y="62"/>
                    </a:lnTo>
                    <a:lnTo>
                      <a:pt x="3" y="131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6" name="Freeform 125"/>
              <p:cNvSpPr>
                <a:spLocks/>
              </p:cNvSpPr>
              <p:nvPr/>
            </p:nvSpPr>
            <p:spPr bwMode="auto">
              <a:xfrm>
                <a:off x="1833" y="3143"/>
                <a:ext cx="93" cy="49"/>
              </a:xfrm>
              <a:custGeom>
                <a:avLst/>
                <a:gdLst>
                  <a:gd name="T0" fmla="*/ 93 w 93"/>
                  <a:gd name="T1" fmla="*/ 49 h 49"/>
                  <a:gd name="T2" fmla="*/ 79 w 93"/>
                  <a:gd name="T3" fmla="*/ 24 h 49"/>
                  <a:gd name="T4" fmla="*/ 51 w 93"/>
                  <a:gd name="T5" fmla="*/ 0 h 49"/>
                  <a:gd name="T6" fmla="*/ 58 w 93"/>
                  <a:gd name="T7" fmla="*/ 23 h 49"/>
                  <a:gd name="T8" fmla="*/ 0 w 93"/>
                  <a:gd name="T9" fmla="*/ 21 h 49"/>
                  <a:gd name="T10" fmla="*/ 22 w 93"/>
                  <a:gd name="T11" fmla="*/ 35 h 49"/>
                  <a:gd name="T12" fmla="*/ 59 w 93"/>
                  <a:gd name="T13" fmla="*/ 36 h 49"/>
                  <a:gd name="T14" fmla="*/ 93 w 93"/>
                  <a:gd name="T15" fmla="*/ 49 h 49"/>
                  <a:gd name="T16" fmla="*/ 93 w 93"/>
                  <a:gd name="T17" fmla="*/ 49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3"/>
                  <a:gd name="T28" fmla="*/ 0 h 49"/>
                  <a:gd name="T29" fmla="*/ 93 w 93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3" h="49">
                    <a:moveTo>
                      <a:pt x="93" y="49"/>
                    </a:moveTo>
                    <a:lnTo>
                      <a:pt x="79" y="24"/>
                    </a:lnTo>
                    <a:lnTo>
                      <a:pt x="51" y="0"/>
                    </a:lnTo>
                    <a:lnTo>
                      <a:pt x="58" y="23"/>
                    </a:lnTo>
                    <a:lnTo>
                      <a:pt x="0" y="21"/>
                    </a:lnTo>
                    <a:lnTo>
                      <a:pt x="22" y="35"/>
                    </a:lnTo>
                    <a:lnTo>
                      <a:pt x="59" y="36"/>
                    </a:lnTo>
                    <a:lnTo>
                      <a:pt x="93" y="49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7" name="Freeform 126"/>
              <p:cNvSpPr>
                <a:spLocks/>
              </p:cNvSpPr>
              <p:nvPr/>
            </p:nvSpPr>
            <p:spPr bwMode="auto">
              <a:xfrm>
                <a:off x="1861" y="3183"/>
                <a:ext cx="131" cy="118"/>
              </a:xfrm>
              <a:custGeom>
                <a:avLst/>
                <a:gdLst>
                  <a:gd name="T0" fmla="*/ 92 w 131"/>
                  <a:gd name="T1" fmla="*/ 17 h 118"/>
                  <a:gd name="T2" fmla="*/ 55 w 131"/>
                  <a:gd name="T3" fmla="*/ 41 h 118"/>
                  <a:gd name="T4" fmla="*/ 0 w 131"/>
                  <a:gd name="T5" fmla="*/ 45 h 118"/>
                  <a:gd name="T6" fmla="*/ 40 w 131"/>
                  <a:gd name="T7" fmla="*/ 60 h 118"/>
                  <a:gd name="T8" fmla="*/ 70 w 131"/>
                  <a:gd name="T9" fmla="*/ 53 h 118"/>
                  <a:gd name="T10" fmla="*/ 54 w 131"/>
                  <a:gd name="T11" fmla="*/ 78 h 118"/>
                  <a:gd name="T12" fmla="*/ 57 w 131"/>
                  <a:gd name="T13" fmla="*/ 118 h 118"/>
                  <a:gd name="T14" fmla="*/ 69 w 131"/>
                  <a:gd name="T15" fmla="*/ 81 h 118"/>
                  <a:gd name="T16" fmla="*/ 87 w 131"/>
                  <a:gd name="T17" fmla="*/ 42 h 118"/>
                  <a:gd name="T18" fmla="*/ 97 w 131"/>
                  <a:gd name="T19" fmla="*/ 81 h 118"/>
                  <a:gd name="T20" fmla="*/ 99 w 131"/>
                  <a:gd name="T21" fmla="*/ 35 h 118"/>
                  <a:gd name="T22" fmla="*/ 131 w 131"/>
                  <a:gd name="T23" fmla="*/ 0 h 118"/>
                  <a:gd name="T24" fmla="*/ 92 w 131"/>
                  <a:gd name="T25" fmla="*/ 17 h 118"/>
                  <a:gd name="T26" fmla="*/ 92 w 131"/>
                  <a:gd name="T27" fmla="*/ 17 h 1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1"/>
                  <a:gd name="T43" fmla="*/ 0 h 118"/>
                  <a:gd name="T44" fmla="*/ 131 w 131"/>
                  <a:gd name="T45" fmla="*/ 118 h 1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1" h="118">
                    <a:moveTo>
                      <a:pt x="92" y="17"/>
                    </a:moveTo>
                    <a:lnTo>
                      <a:pt x="55" y="41"/>
                    </a:lnTo>
                    <a:lnTo>
                      <a:pt x="0" y="45"/>
                    </a:lnTo>
                    <a:lnTo>
                      <a:pt x="40" y="60"/>
                    </a:lnTo>
                    <a:lnTo>
                      <a:pt x="70" y="53"/>
                    </a:lnTo>
                    <a:lnTo>
                      <a:pt x="54" y="78"/>
                    </a:lnTo>
                    <a:lnTo>
                      <a:pt x="57" y="118"/>
                    </a:lnTo>
                    <a:lnTo>
                      <a:pt x="69" y="81"/>
                    </a:lnTo>
                    <a:lnTo>
                      <a:pt x="87" y="42"/>
                    </a:lnTo>
                    <a:lnTo>
                      <a:pt x="97" y="81"/>
                    </a:lnTo>
                    <a:lnTo>
                      <a:pt x="99" y="35"/>
                    </a:lnTo>
                    <a:lnTo>
                      <a:pt x="131" y="0"/>
                    </a:lnTo>
                    <a:lnTo>
                      <a:pt x="92" y="17"/>
                    </a:lnTo>
                    <a:close/>
                  </a:path>
                </a:pathLst>
              </a:custGeom>
              <a:solidFill>
                <a:srgbClr val="A84A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8" name="Freeform 127"/>
              <p:cNvSpPr>
                <a:spLocks/>
              </p:cNvSpPr>
              <p:nvPr/>
            </p:nvSpPr>
            <p:spPr bwMode="auto">
              <a:xfrm>
                <a:off x="2154" y="2370"/>
                <a:ext cx="33" cy="149"/>
              </a:xfrm>
              <a:custGeom>
                <a:avLst/>
                <a:gdLst>
                  <a:gd name="T0" fmla="*/ 11 w 33"/>
                  <a:gd name="T1" fmla="*/ 0 h 149"/>
                  <a:gd name="T2" fmla="*/ 33 w 33"/>
                  <a:gd name="T3" fmla="*/ 40 h 149"/>
                  <a:gd name="T4" fmla="*/ 23 w 33"/>
                  <a:gd name="T5" fmla="*/ 73 h 149"/>
                  <a:gd name="T6" fmla="*/ 9 w 33"/>
                  <a:gd name="T7" fmla="*/ 149 h 149"/>
                  <a:gd name="T8" fmla="*/ 0 w 33"/>
                  <a:gd name="T9" fmla="*/ 121 h 149"/>
                  <a:gd name="T10" fmla="*/ 21 w 33"/>
                  <a:gd name="T11" fmla="*/ 40 h 149"/>
                  <a:gd name="T12" fmla="*/ 11 w 33"/>
                  <a:gd name="T13" fmla="*/ 0 h 149"/>
                  <a:gd name="T14" fmla="*/ 11 w 33"/>
                  <a:gd name="T15" fmla="*/ 0 h 1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"/>
                  <a:gd name="T25" fmla="*/ 0 h 149"/>
                  <a:gd name="T26" fmla="*/ 33 w 33"/>
                  <a:gd name="T27" fmla="*/ 149 h 14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" h="149">
                    <a:moveTo>
                      <a:pt x="11" y="0"/>
                    </a:moveTo>
                    <a:lnTo>
                      <a:pt x="33" y="40"/>
                    </a:lnTo>
                    <a:lnTo>
                      <a:pt x="23" y="73"/>
                    </a:lnTo>
                    <a:lnTo>
                      <a:pt x="9" y="149"/>
                    </a:lnTo>
                    <a:lnTo>
                      <a:pt x="0" y="121"/>
                    </a:lnTo>
                    <a:lnTo>
                      <a:pt x="21" y="4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29" name="Freeform 128"/>
              <p:cNvSpPr>
                <a:spLocks/>
              </p:cNvSpPr>
              <p:nvPr/>
            </p:nvSpPr>
            <p:spPr bwMode="auto">
              <a:xfrm>
                <a:off x="2109" y="2413"/>
                <a:ext cx="38" cy="94"/>
              </a:xfrm>
              <a:custGeom>
                <a:avLst/>
                <a:gdLst>
                  <a:gd name="T0" fmla="*/ 0 w 38"/>
                  <a:gd name="T1" fmla="*/ 0 h 94"/>
                  <a:gd name="T2" fmla="*/ 17 w 38"/>
                  <a:gd name="T3" fmla="*/ 20 h 94"/>
                  <a:gd name="T4" fmla="*/ 38 w 38"/>
                  <a:gd name="T5" fmla="*/ 94 h 94"/>
                  <a:gd name="T6" fmla="*/ 20 w 38"/>
                  <a:gd name="T7" fmla="*/ 74 h 94"/>
                  <a:gd name="T8" fmla="*/ 0 w 38"/>
                  <a:gd name="T9" fmla="*/ 0 h 94"/>
                  <a:gd name="T10" fmla="*/ 0 w 38"/>
                  <a:gd name="T11" fmla="*/ 0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94"/>
                  <a:gd name="T20" fmla="*/ 38 w 38"/>
                  <a:gd name="T21" fmla="*/ 94 h 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94">
                    <a:moveTo>
                      <a:pt x="0" y="0"/>
                    </a:moveTo>
                    <a:lnTo>
                      <a:pt x="17" y="20"/>
                    </a:lnTo>
                    <a:lnTo>
                      <a:pt x="38" y="94"/>
                    </a:lnTo>
                    <a:lnTo>
                      <a:pt x="20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0" name="Freeform 129"/>
              <p:cNvSpPr>
                <a:spLocks/>
              </p:cNvSpPr>
              <p:nvPr/>
            </p:nvSpPr>
            <p:spPr bwMode="auto">
              <a:xfrm>
                <a:off x="2127" y="2527"/>
                <a:ext cx="24" cy="145"/>
              </a:xfrm>
              <a:custGeom>
                <a:avLst/>
                <a:gdLst>
                  <a:gd name="T0" fmla="*/ 3 w 24"/>
                  <a:gd name="T1" fmla="*/ 0 h 145"/>
                  <a:gd name="T2" fmla="*/ 24 w 24"/>
                  <a:gd name="T3" fmla="*/ 27 h 145"/>
                  <a:gd name="T4" fmla="*/ 16 w 24"/>
                  <a:gd name="T5" fmla="*/ 83 h 145"/>
                  <a:gd name="T6" fmla="*/ 23 w 24"/>
                  <a:gd name="T7" fmla="*/ 145 h 145"/>
                  <a:gd name="T8" fmla="*/ 0 w 24"/>
                  <a:gd name="T9" fmla="*/ 123 h 145"/>
                  <a:gd name="T10" fmla="*/ 3 w 24"/>
                  <a:gd name="T11" fmla="*/ 0 h 145"/>
                  <a:gd name="T12" fmla="*/ 3 w 24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145"/>
                  <a:gd name="T23" fmla="*/ 24 w 24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145">
                    <a:moveTo>
                      <a:pt x="3" y="0"/>
                    </a:moveTo>
                    <a:lnTo>
                      <a:pt x="24" y="27"/>
                    </a:lnTo>
                    <a:lnTo>
                      <a:pt x="16" y="83"/>
                    </a:lnTo>
                    <a:lnTo>
                      <a:pt x="23" y="145"/>
                    </a:lnTo>
                    <a:lnTo>
                      <a:pt x="0" y="12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1" name="Freeform 130"/>
              <p:cNvSpPr>
                <a:spLocks/>
              </p:cNvSpPr>
              <p:nvPr/>
            </p:nvSpPr>
            <p:spPr bwMode="auto">
              <a:xfrm>
                <a:off x="2177" y="2571"/>
                <a:ext cx="51" cy="96"/>
              </a:xfrm>
              <a:custGeom>
                <a:avLst/>
                <a:gdLst>
                  <a:gd name="T0" fmla="*/ 0 w 51"/>
                  <a:gd name="T1" fmla="*/ 80 h 96"/>
                  <a:gd name="T2" fmla="*/ 12 w 51"/>
                  <a:gd name="T3" fmla="*/ 96 h 96"/>
                  <a:gd name="T4" fmla="*/ 46 w 51"/>
                  <a:gd name="T5" fmla="*/ 66 h 96"/>
                  <a:gd name="T6" fmla="*/ 51 w 51"/>
                  <a:gd name="T7" fmla="*/ 29 h 96"/>
                  <a:gd name="T8" fmla="*/ 49 w 51"/>
                  <a:gd name="T9" fmla="*/ 0 h 96"/>
                  <a:gd name="T10" fmla="*/ 44 w 51"/>
                  <a:gd name="T11" fmla="*/ 36 h 96"/>
                  <a:gd name="T12" fmla="*/ 37 w 51"/>
                  <a:gd name="T13" fmla="*/ 56 h 96"/>
                  <a:gd name="T14" fmla="*/ 0 w 51"/>
                  <a:gd name="T15" fmla="*/ 80 h 96"/>
                  <a:gd name="T16" fmla="*/ 0 w 51"/>
                  <a:gd name="T17" fmla="*/ 8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96"/>
                  <a:gd name="T29" fmla="*/ 51 w 51"/>
                  <a:gd name="T30" fmla="*/ 96 h 9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96">
                    <a:moveTo>
                      <a:pt x="0" y="80"/>
                    </a:moveTo>
                    <a:lnTo>
                      <a:pt x="12" y="96"/>
                    </a:lnTo>
                    <a:lnTo>
                      <a:pt x="46" y="66"/>
                    </a:lnTo>
                    <a:lnTo>
                      <a:pt x="51" y="29"/>
                    </a:lnTo>
                    <a:lnTo>
                      <a:pt x="49" y="0"/>
                    </a:lnTo>
                    <a:lnTo>
                      <a:pt x="44" y="36"/>
                    </a:lnTo>
                    <a:lnTo>
                      <a:pt x="37" y="56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2" name="Freeform 131"/>
              <p:cNvSpPr>
                <a:spLocks/>
              </p:cNvSpPr>
              <p:nvPr/>
            </p:nvSpPr>
            <p:spPr bwMode="auto">
              <a:xfrm>
                <a:off x="2235" y="2541"/>
                <a:ext cx="46" cy="86"/>
              </a:xfrm>
              <a:custGeom>
                <a:avLst/>
                <a:gdLst>
                  <a:gd name="T0" fmla="*/ 0 w 46"/>
                  <a:gd name="T1" fmla="*/ 86 h 86"/>
                  <a:gd name="T2" fmla="*/ 18 w 46"/>
                  <a:gd name="T3" fmla="*/ 57 h 86"/>
                  <a:gd name="T4" fmla="*/ 29 w 46"/>
                  <a:gd name="T5" fmla="*/ 44 h 86"/>
                  <a:gd name="T6" fmla="*/ 46 w 46"/>
                  <a:gd name="T7" fmla="*/ 0 h 86"/>
                  <a:gd name="T8" fmla="*/ 43 w 46"/>
                  <a:gd name="T9" fmla="*/ 47 h 86"/>
                  <a:gd name="T10" fmla="*/ 26 w 46"/>
                  <a:gd name="T11" fmla="*/ 64 h 86"/>
                  <a:gd name="T12" fmla="*/ 12 w 46"/>
                  <a:gd name="T13" fmla="*/ 85 h 86"/>
                  <a:gd name="T14" fmla="*/ 0 w 46"/>
                  <a:gd name="T15" fmla="*/ 86 h 86"/>
                  <a:gd name="T16" fmla="*/ 0 w 46"/>
                  <a:gd name="T17" fmla="*/ 86 h 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"/>
                  <a:gd name="T28" fmla="*/ 0 h 86"/>
                  <a:gd name="T29" fmla="*/ 46 w 46"/>
                  <a:gd name="T30" fmla="*/ 86 h 8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" h="86">
                    <a:moveTo>
                      <a:pt x="0" y="86"/>
                    </a:moveTo>
                    <a:lnTo>
                      <a:pt x="18" y="57"/>
                    </a:lnTo>
                    <a:lnTo>
                      <a:pt x="29" y="44"/>
                    </a:lnTo>
                    <a:lnTo>
                      <a:pt x="46" y="0"/>
                    </a:lnTo>
                    <a:lnTo>
                      <a:pt x="43" y="47"/>
                    </a:lnTo>
                    <a:lnTo>
                      <a:pt x="26" y="64"/>
                    </a:lnTo>
                    <a:lnTo>
                      <a:pt x="12" y="85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3" name="Freeform 132"/>
              <p:cNvSpPr>
                <a:spLocks/>
              </p:cNvSpPr>
              <p:nvPr/>
            </p:nvSpPr>
            <p:spPr bwMode="auto">
              <a:xfrm>
                <a:off x="2107" y="2724"/>
                <a:ext cx="33" cy="236"/>
              </a:xfrm>
              <a:custGeom>
                <a:avLst/>
                <a:gdLst>
                  <a:gd name="T0" fmla="*/ 12 w 33"/>
                  <a:gd name="T1" fmla="*/ 0 h 236"/>
                  <a:gd name="T2" fmla="*/ 29 w 33"/>
                  <a:gd name="T3" fmla="*/ 22 h 236"/>
                  <a:gd name="T4" fmla="*/ 17 w 33"/>
                  <a:gd name="T5" fmla="*/ 113 h 236"/>
                  <a:gd name="T6" fmla="*/ 28 w 33"/>
                  <a:gd name="T7" fmla="*/ 175 h 236"/>
                  <a:gd name="T8" fmla="*/ 23 w 33"/>
                  <a:gd name="T9" fmla="*/ 203 h 236"/>
                  <a:gd name="T10" fmla="*/ 33 w 33"/>
                  <a:gd name="T11" fmla="*/ 236 h 236"/>
                  <a:gd name="T12" fmla="*/ 0 w 33"/>
                  <a:gd name="T13" fmla="*/ 206 h 236"/>
                  <a:gd name="T14" fmla="*/ 12 w 33"/>
                  <a:gd name="T15" fmla="*/ 0 h 236"/>
                  <a:gd name="T16" fmla="*/ 12 w 33"/>
                  <a:gd name="T17" fmla="*/ 0 h 2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3"/>
                  <a:gd name="T28" fmla="*/ 0 h 236"/>
                  <a:gd name="T29" fmla="*/ 33 w 33"/>
                  <a:gd name="T30" fmla="*/ 236 h 2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3" h="236">
                    <a:moveTo>
                      <a:pt x="12" y="0"/>
                    </a:moveTo>
                    <a:lnTo>
                      <a:pt x="29" y="22"/>
                    </a:lnTo>
                    <a:lnTo>
                      <a:pt x="17" y="113"/>
                    </a:lnTo>
                    <a:lnTo>
                      <a:pt x="28" y="175"/>
                    </a:lnTo>
                    <a:lnTo>
                      <a:pt x="23" y="203"/>
                    </a:lnTo>
                    <a:lnTo>
                      <a:pt x="33" y="236"/>
                    </a:lnTo>
                    <a:lnTo>
                      <a:pt x="0" y="20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4" name="Freeform 133"/>
              <p:cNvSpPr>
                <a:spLocks/>
              </p:cNvSpPr>
              <p:nvPr/>
            </p:nvSpPr>
            <p:spPr bwMode="auto">
              <a:xfrm>
                <a:off x="2032" y="2611"/>
                <a:ext cx="33" cy="30"/>
              </a:xfrm>
              <a:custGeom>
                <a:avLst/>
                <a:gdLst>
                  <a:gd name="T0" fmla="*/ 0 w 33"/>
                  <a:gd name="T1" fmla="*/ 27 h 30"/>
                  <a:gd name="T2" fmla="*/ 33 w 33"/>
                  <a:gd name="T3" fmla="*/ 30 h 30"/>
                  <a:gd name="T4" fmla="*/ 30 w 33"/>
                  <a:gd name="T5" fmla="*/ 16 h 30"/>
                  <a:gd name="T6" fmla="*/ 18 w 33"/>
                  <a:gd name="T7" fmla="*/ 0 h 30"/>
                  <a:gd name="T8" fmla="*/ 20 w 33"/>
                  <a:gd name="T9" fmla="*/ 16 h 30"/>
                  <a:gd name="T10" fmla="*/ 0 w 33"/>
                  <a:gd name="T11" fmla="*/ 27 h 30"/>
                  <a:gd name="T12" fmla="*/ 0 w 33"/>
                  <a:gd name="T13" fmla="*/ 27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30"/>
                  <a:gd name="T23" fmla="*/ 33 w 3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30">
                    <a:moveTo>
                      <a:pt x="0" y="27"/>
                    </a:moveTo>
                    <a:lnTo>
                      <a:pt x="33" y="30"/>
                    </a:lnTo>
                    <a:lnTo>
                      <a:pt x="30" y="16"/>
                    </a:lnTo>
                    <a:lnTo>
                      <a:pt x="18" y="0"/>
                    </a:lnTo>
                    <a:lnTo>
                      <a:pt x="20" y="16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5" name="Freeform 134"/>
              <p:cNvSpPr>
                <a:spLocks/>
              </p:cNvSpPr>
              <p:nvPr/>
            </p:nvSpPr>
            <p:spPr bwMode="auto">
              <a:xfrm>
                <a:off x="1973" y="2539"/>
                <a:ext cx="54" cy="37"/>
              </a:xfrm>
              <a:custGeom>
                <a:avLst/>
                <a:gdLst>
                  <a:gd name="T0" fmla="*/ 0 w 54"/>
                  <a:gd name="T1" fmla="*/ 17 h 37"/>
                  <a:gd name="T2" fmla="*/ 54 w 54"/>
                  <a:gd name="T3" fmla="*/ 37 h 37"/>
                  <a:gd name="T4" fmla="*/ 52 w 54"/>
                  <a:gd name="T5" fmla="*/ 18 h 37"/>
                  <a:gd name="T6" fmla="*/ 42 w 54"/>
                  <a:gd name="T7" fmla="*/ 0 h 37"/>
                  <a:gd name="T8" fmla="*/ 39 w 54"/>
                  <a:gd name="T9" fmla="*/ 17 h 37"/>
                  <a:gd name="T10" fmla="*/ 0 w 54"/>
                  <a:gd name="T11" fmla="*/ 17 h 37"/>
                  <a:gd name="T12" fmla="*/ 0 w 54"/>
                  <a:gd name="T13" fmla="*/ 17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"/>
                  <a:gd name="T22" fmla="*/ 0 h 37"/>
                  <a:gd name="T23" fmla="*/ 54 w 54"/>
                  <a:gd name="T24" fmla="*/ 37 h 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" h="37">
                    <a:moveTo>
                      <a:pt x="0" y="17"/>
                    </a:moveTo>
                    <a:lnTo>
                      <a:pt x="54" y="37"/>
                    </a:lnTo>
                    <a:lnTo>
                      <a:pt x="52" y="18"/>
                    </a:lnTo>
                    <a:lnTo>
                      <a:pt x="42" y="0"/>
                    </a:lnTo>
                    <a:lnTo>
                      <a:pt x="39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6" name="Freeform 135"/>
              <p:cNvSpPr>
                <a:spLocks/>
              </p:cNvSpPr>
              <p:nvPr/>
            </p:nvSpPr>
            <p:spPr bwMode="auto">
              <a:xfrm>
                <a:off x="1871" y="2766"/>
                <a:ext cx="61" cy="58"/>
              </a:xfrm>
              <a:custGeom>
                <a:avLst/>
                <a:gdLst>
                  <a:gd name="T0" fmla="*/ 0 w 61"/>
                  <a:gd name="T1" fmla="*/ 38 h 58"/>
                  <a:gd name="T2" fmla="*/ 35 w 61"/>
                  <a:gd name="T3" fmla="*/ 58 h 58"/>
                  <a:gd name="T4" fmla="*/ 61 w 61"/>
                  <a:gd name="T5" fmla="*/ 45 h 58"/>
                  <a:gd name="T6" fmla="*/ 56 w 61"/>
                  <a:gd name="T7" fmla="*/ 0 h 58"/>
                  <a:gd name="T8" fmla="*/ 51 w 61"/>
                  <a:gd name="T9" fmla="*/ 32 h 58"/>
                  <a:gd name="T10" fmla="*/ 32 w 61"/>
                  <a:gd name="T11" fmla="*/ 44 h 58"/>
                  <a:gd name="T12" fmla="*/ 0 w 61"/>
                  <a:gd name="T13" fmla="*/ 38 h 58"/>
                  <a:gd name="T14" fmla="*/ 0 w 61"/>
                  <a:gd name="T15" fmla="*/ 38 h 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1"/>
                  <a:gd name="T25" fmla="*/ 0 h 58"/>
                  <a:gd name="T26" fmla="*/ 61 w 61"/>
                  <a:gd name="T27" fmla="*/ 58 h 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1" h="58">
                    <a:moveTo>
                      <a:pt x="0" y="38"/>
                    </a:moveTo>
                    <a:lnTo>
                      <a:pt x="35" y="58"/>
                    </a:lnTo>
                    <a:lnTo>
                      <a:pt x="61" y="45"/>
                    </a:lnTo>
                    <a:lnTo>
                      <a:pt x="56" y="0"/>
                    </a:lnTo>
                    <a:lnTo>
                      <a:pt x="51" y="32"/>
                    </a:lnTo>
                    <a:lnTo>
                      <a:pt x="32" y="44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7" name="Freeform 136"/>
              <p:cNvSpPr>
                <a:spLocks/>
              </p:cNvSpPr>
              <p:nvPr/>
            </p:nvSpPr>
            <p:spPr bwMode="auto">
              <a:xfrm>
                <a:off x="1953" y="2806"/>
                <a:ext cx="64" cy="62"/>
              </a:xfrm>
              <a:custGeom>
                <a:avLst/>
                <a:gdLst>
                  <a:gd name="T0" fmla="*/ 0 w 64"/>
                  <a:gd name="T1" fmla="*/ 8 h 62"/>
                  <a:gd name="T2" fmla="*/ 45 w 64"/>
                  <a:gd name="T3" fmla="*/ 38 h 62"/>
                  <a:gd name="T4" fmla="*/ 55 w 64"/>
                  <a:gd name="T5" fmla="*/ 0 h 62"/>
                  <a:gd name="T6" fmla="*/ 64 w 64"/>
                  <a:gd name="T7" fmla="*/ 46 h 62"/>
                  <a:gd name="T8" fmla="*/ 62 w 64"/>
                  <a:gd name="T9" fmla="*/ 62 h 62"/>
                  <a:gd name="T10" fmla="*/ 28 w 64"/>
                  <a:gd name="T11" fmla="*/ 40 h 62"/>
                  <a:gd name="T12" fmla="*/ 0 w 64"/>
                  <a:gd name="T13" fmla="*/ 8 h 62"/>
                  <a:gd name="T14" fmla="*/ 0 w 64"/>
                  <a:gd name="T15" fmla="*/ 8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62"/>
                  <a:gd name="T26" fmla="*/ 64 w 64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62">
                    <a:moveTo>
                      <a:pt x="0" y="8"/>
                    </a:moveTo>
                    <a:lnTo>
                      <a:pt x="45" y="38"/>
                    </a:lnTo>
                    <a:lnTo>
                      <a:pt x="55" y="0"/>
                    </a:lnTo>
                    <a:lnTo>
                      <a:pt x="64" y="46"/>
                    </a:lnTo>
                    <a:lnTo>
                      <a:pt x="62" y="62"/>
                    </a:lnTo>
                    <a:lnTo>
                      <a:pt x="28" y="4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8" name="Freeform 137"/>
              <p:cNvSpPr>
                <a:spLocks/>
              </p:cNvSpPr>
              <p:nvPr/>
            </p:nvSpPr>
            <p:spPr bwMode="auto">
              <a:xfrm>
                <a:off x="2184" y="2792"/>
                <a:ext cx="82" cy="119"/>
              </a:xfrm>
              <a:custGeom>
                <a:avLst/>
                <a:gdLst>
                  <a:gd name="T0" fmla="*/ 0 w 82"/>
                  <a:gd name="T1" fmla="*/ 96 h 119"/>
                  <a:gd name="T2" fmla="*/ 10 w 82"/>
                  <a:gd name="T3" fmla="*/ 119 h 119"/>
                  <a:gd name="T4" fmla="*/ 40 w 82"/>
                  <a:gd name="T5" fmla="*/ 87 h 119"/>
                  <a:gd name="T6" fmla="*/ 82 w 82"/>
                  <a:gd name="T7" fmla="*/ 41 h 119"/>
                  <a:gd name="T8" fmla="*/ 70 w 82"/>
                  <a:gd name="T9" fmla="*/ 0 h 119"/>
                  <a:gd name="T10" fmla="*/ 68 w 82"/>
                  <a:gd name="T11" fmla="*/ 36 h 119"/>
                  <a:gd name="T12" fmla="*/ 33 w 82"/>
                  <a:gd name="T13" fmla="*/ 68 h 119"/>
                  <a:gd name="T14" fmla="*/ 0 w 82"/>
                  <a:gd name="T15" fmla="*/ 96 h 119"/>
                  <a:gd name="T16" fmla="*/ 0 w 82"/>
                  <a:gd name="T17" fmla="*/ 96 h 1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2"/>
                  <a:gd name="T28" fmla="*/ 0 h 119"/>
                  <a:gd name="T29" fmla="*/ 82 w 82"/>
                  <a:gd name="T30" fmla="*/ 119 h 1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2" h="119">
                    <a:moveTo>
                      <a:pt x="0" y="96"/>
                    </a:moveTo>
                    <a:lnTo>
                      <a:pt x="10" y="119"/>
                    </a:lnTo>
                    <a:lnTo>
                      <a:pt x="40" y="87"/>
                    </a:lnTo>
                    <a:lnTo>
                      <a:pt x="82" y="41"/>
                    </a:lnTo>
                    <a:lnTo>
                      <a:pt x="70" y="0"/>
                    </a:lnTo>
                    <a:lnTo>
                      <a:pt x="68" y="36"/>
                    </a:lnTo>
                    <a:lnTo>
                      <a:pt x="33" y="6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39" name="Freeform 138"/>
              <p:cNvSpPr>
                <a:spLocks/>
              </p:cNvSpPr>
              <p:nvPr/>
            </p:nvSpPr>
            <p:spPr bwMode="auto">
              <a:xfrm>
                <a:off x="2282" y="2698"/>
                <a:ext cx="76" cy="126"/>
              </a:xfrm>
              <a:custGeom>
                <a:avLst/>
                <a:gdLst>
                  <a:gd name="T0" fmla="*/ 0 w 76"/>
                  <a:gd name="T1" fmla="*/ 118 h 126"/>
                  <a:gd name="T2" fmla="*/ 2 w 76"/>
                  <a:gd name="T3" fmla="*/ 126 h 126"/>
                  <a:gd name="T4" fmla="*/ 40 w 76"/>
                  <a:gd name="T5" fmla="*/ 92 h 126"/>
                  <a:gd name="T6" fmla="*/ 76 w 76"/>
                  <a:gd name="T7" fmla="*/ 43 h 126"/>
                  <a:gd name="T8" fmla="*/ 69 w 76"/>
                  <a:gd name="T9" fmla="*/ 0 h 126"/>
                  <a:gd name="T10" fmla="*/ 65 w 76"/>
                  <a:gd name="T11" fmla="*/ 42 h 126"/>
                  <a:gd name="T12" fmla="*/ 41 w 76"/>
                  <a:gd name="T13" fmla="*/ 73 h 126"/>
                  <a:gd name="T14" fmla="*/ 0 w 76"/>
                  <a:gd name="T15" fmla="*/ 118 h 126"/>
                  <a:gd name="T16" fmla="*/ 0 w 76"/>
                  <a:gd name="T17" fmla="*/ 118 h 1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126"/>
                  <a:gd name="T29" fmla="*/ 76 w 76"/>
                  <a:gd name="T30" fmla="*/ 126 h 1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126">
                    <a:moveTo>
                      <a:pt x="0" y="118"/>
                    </a:moveTo>
                    <a:lnTo>
                      <a:pt x="2" y="126"/>
                    </a:lnTo>
                    <a:lnTo>
                      <a:pt x="40" y="92"/>
                    </a:lnTo>
                    <a:lnTo>
                      <a:pt x="76" y="43"/>
                    </a:lnTo>
                    <a:lnTo>
                      <a:pt x="69" y="0"/>
                    </a:lnTo>
                    <a:lnTo>
                      <a:pt x="65" y="42"/>
                    </a:lnTo>
                    <a:lnTo>
                      <a:pt x="41" y="7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0" name="Freeform 139"/>
              <p:cNvSpPr>
                <a:spLocks/>
              </p:cNvSpPr>
              <p:nvPr/>
            </p:nvSpPr>
            <p:spPr bwMode="auto">
              <a:xfrm>
                <a:off x="2361" y="2653"/>
                <a:ext cx="29" cy="67"/>
              </a:xfrm>
              <a:custGeom>
                <a:avLst/>
                <a:gdLst>
                  <a:gd name="T0" fmla="*/ 4 w 29"/>
                  <a:gd name="T1" fmla="*/ 67 h 67"/>
                  <a:gd name="T2" fmla="*/ 24 w 29"/>
                  <a:gd name="T3" fmla="*/ 52 h 67"/>
                  <a:gd name="T4" fmla="*/ 29 w 29"/>
                  <a:gd name="T5" fmla="*/ 0 h 67"/>
                  <a:gd name="T6" fmla="*/ 17 w 29"/>
                  <a:gd name="T7" fmla="*/ 39 h 67"/>
                  <a:gd name="T8" fmla="*/ 0 w 29"/>
                  <a:gd name="T9" fmla="*/ 58 h 67"/>
                  <a:gd name="T10" fmla="*/ 4 w 29"/>
                  <a:gd name="T11" fmla="*/ 67 h 67"/>
                  <a:gd name="T12" fmla="*/ 4 w 29"/>
                  <a:gd name="T13" fmla="*/ 67 h 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67"/>
                  <a:gd name="T23" fmla="*/ 29 w 29"/>
                  <a:gd name="T24" fmla="*/ 67 h 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67">
                    <a:moveTo>
                      <a:pt x="4" y="67"/>
                    </a:moveTo>
                    <a:lnTo>
                      <a:pt x="24" y="52"/>
                    </a:lnTo>
                    <a:lnTo>
                      <a:pt x="29" y="0"/>
                    </a:lnTo>
                    <a:lnTo>
                      <a:pt x="17" y="39"/>
                    </a:lnTo>
                    <a:lnTo>
                      <a:pt x="0" y="58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1" name="Freeform 140"/>
              <p:cNvSpPr>
                <a:spLocks/>
              </p:cNvSpPr>
              <p:nvPr/>
            </p:nvSpPr>
            <p:spPr bwMode="auto">
              <a:xfrm>
                <a:off x="2399" y="2741"/>
                <a:ext cx="25" cy="27"/>
              </a:xfrm>
              <a:custGeom>
                <a:avLst/>
                <a:gdLst>
                  <a:gd name="T0" fmla="*/ 0 w 25"/>
                  <a:gd name="T1" fmla="*/ 17 h 27"/>
                  <a:gd name="T2" fmla="*/ 11 w 25"/>
                  <a:gd name="T3" fmla="*/ 27 h 27"/>
                  <a:gd name="T4" fmla="*/ 25 w 25"/>
                  <a:gd name="T5" fmla="*/ 0 h 27"/>
                  <a:gd name="T6" fmla="*/ 0 w 25"/>
                  <a:gd name="T7" fmla="*/ 17 h 27"/>
                  <a:gd name="T8" fmla="*/ 0 w 25"/>
                  <a:gd name="T9" fmla="*/ 1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7"/>
                  <a:gd name="T17" fmla="*/ 25 w 25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7">
                    <a:moveTo>
                      <a:pt x="0" y="17"/>
                    </a:moveTo>
                    <a:lnTo>
                      <a:pt x="11" y="27"/>
                    </a:lnTo>
                    <a:lnTo>
                      <a:pt x="25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2" name="Freeform 141"/>
              <p:cNvSpPr>
                <a:spLocks/>
              </p:cNvSpPr>
              <p:nvPr/>
            </p:nvSpPr>
            <p:spPr bwMode="auto">
              <a:xfrm>
                <a:off x="2416" y="2663"/>
                <a:ext cx="43" cy="29"/>
              </a:xfrm>
              <a:custGeom>
                <a:avLst/>
                <a:gdLst>
                  <a:gd name="T0" fmla="*/ 0 w 43"/>
                  <a:gd name="T1" fmla="*/ 27 h 29"/>
                  <a:gd name="T2" fmla="*/ 15 w 43"/>
                  <a:gd name="T3" fmla="*/ 29 h 29"/>
                  <a:gd name="T4" fmla="*/ 43 w 43"/>
                  <a:gd name="T5" fmla="*/ 0 h 29"/>
                  <a:gd name="T6" fmla="*/ 0 w 43"/>
                  <a:gd name="T7" fmla="*/ 27 h 29"/>
                  <a:gd name="T8" fmla="*/ 0 w 43"/>
                  <a:gd name="T9" fmla="*/ 2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29"/>
                  <a:gd name="T17" fmla="*/ 43 w 43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29">
                    <a:moveTo>
                      <a:pt x="0" y="27"/>
                    </a:moveTo>
                    <a:lnTo>
                      <a:pt x="15" y="29"/>
                    </a:lnTo>
                    <a:lnTo>
                      <a:pt x="43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3" name="Freeform 142"/>
              <p:cNvSpPr>
                <a:spLocks/>
              </p:cNvSpPr>
              <p:nvPr/>
            </p:nvSpPr>
            <p:spPr bwMode="auto">
              <a:xfrm>
                <a:off x="2326" y="2533"/>
                <a:ext cx="52" cy="40"/>
              </a:xfrm>
              <a:custGeom>
                <a:avLst/>
                <a:gdLst>
                  <a:gd name="T0" fmla="*/ 0 w 52"/>
                  <a:gd name="T1" fmla="*/ 40 h 40"/>
                  <a:gd name="T2" fmla="*/ 30 w 52"/>
                  <a:gd name="T3" fmla="*/ 30 h 40"/>
                  <a:gd name="T4" fmla="*/ 52 w 52"/>
                  <a:gd name="T5" fmla="*/ 0 h 40"/>
                  <a:gd name="T6" fmla="*/ 0 w 52"/>
                  <a:gd name="T7" fmla="*/ 40 h 40"/>
                  <a:gd name="T8" fmla="*/ 0 w 52"/>
                  <a:gd name="T9" fmla="*/ 4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40"/>
                  <a:gd name="T17" fmla="*/ 52 w 52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40">
                    <a:moveTo>
                      <a:pt x="0" y="40"/>
                    </a:moveTo>
                    <a:lnTo>
                      <a:pt x="30" y="30"/>
                    </a:lnTo>
                    <a:lnTo>
                      <a:pt x="52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4" name="Freeform 143"/>
              <p:cNvSpPr>
                <a:spLocks/>
              </p:cNvSpPr>
              <p:nvPr/>
            </p:nvSpPr>
            <p:spPr bwMode="auto">
              <a:xfrm>
                <a:off x="2106" y="3023"/>
                <a:ext cx="29" cy="164"/>
              </a:xfrm>
              <a:custGeom>
                <a:avLst/>
                <a:gdLst>
                  <a:gd name="T0" fmla="*/ 0 w 29"/>
                  <a:gd name="T1" fmla="*/ 0 h 164"/>
                  <a:gd name="T2" fmla="*/ 29 w 29"/>
                  <a:gd name="T3" fmla="*/ 38 h 164"/>
                  <a:gd name="T4" fmla="*/ 26 w 29"/>
                  <a:gd name="T5" fmla="*/ 90 h 164"/>
                  <a:gd name="T6" fmla="*/ 28 w 29"/>
                  <a:gd name="T7" fmla="*/ 148 h 164"/>
                  <a:gd name="T8" fmla="*/ 0 w 29"/>
                  <a:gd name="T9" fmla="*/ 164 h 164"/>
                  <a:gd name="T10" fmla="*/ 0 w 29"/>
                  <a:gd name="T11" fmla="*/ 60 h 164"/>
                  <a:gd name="T12" fmla="*/ 0 w 29"/>
                  <a:gd name="T13" fmla="*/ 0 h 164"/>
                  <a:gd name="T14" fmla="*/ 0 w 29"/>
                  <a:gd name="T15" fmla="*/ 0 h 1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64"/>
                  <a:gd name="T26" fmla="*/ 29 w 29"/>
                  <a:gd name="T27" fmla="*/ 164 h 1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64">
                    <a:moveTo>
                      <a:pt x="0" y="0"/>
                    </a:moveTo>
                    <a:lnTo>
                      <a:pt x="29" y="38"/>
                    </a:lnTo>
                    <a:lnTo>
                      <a:pt x="26" y="90"/>
                    </a:lnTo>
                    <a:lnTo>
                      <a:pt x="28" y="148"/>
                    </a:lnTo>
                    <a:lnTo>
                      <a:pt x="0" y="164"/>
                    </a:lnTo>
                    <a:lnTo>
                      <a:pt x="0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5" name="Freeform 144"/>
              <p:cNvSpPr>
                <a:spLocks/>
              </p:cNvSpPr>
              <p:nvPr/>
            </p:nvSpPr>
            <p:spPr bwMode="auto">
              <a:xfrm>
                <a:off x="2186" y="3045"/>
                <a:ext cx="81" cy="93"/>
              </a:xfrm>
              <a:custGeom>
                <a:avLst/>
                <a:gdLst>
                  <a:gd name="T0" fmla="*/ 0 w 81"/>
                  <a:gd name="T1" fmla="*/ 78 h 93"/>
                  <a:gd name="T2" fmla="*/ 21 w 81"/>
                  <a:gd name="T3" fmla="*/ 93 h 93"/>
                  <a:gd name="T4" fmla="*/ 66 w 81"/>
                  <a:gd name="T5" fmla="*/ 58 h 93"/>
                  <a:gd name="T6" fmla="*/ 81 w 81"/>
                  <a:gd name="T7" fmla="*/ 0 h 93"/>
                  <a:gd name="T8" fmla="*/ 54 w 81"/>
                  <a:gd name="T9" fmla="*/ 52 h 93"/>
                  <a:gd name="T10" fmla="*/ 0 w 81"/>
                  <a:gd name="T11" fmla="*/ 78 h 93"/>
                  <a:gd name="T12" fmla="*/ 0 w 81"/>
                  <a:gd name="T13" fmla="*/ 78 h 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93"/>
                  <a:gd name="T23" fmla="*/ 81 w 81"/>
                  <a:gd name="T24" fmla="*/ 93 h 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93">
                    <a:moveTo>
                      <a:pt x="0" y="78"/>
                    </a:moveTo>
                    <a:lnTo>
                      <a:pt x="21" y="93"/>
                    </a:lnTo>
                    <a:lnTo>
                      <a:pt x="66" y="58"/>
                    </a:lnTo>
                    <a:lnTo>
                      <a:pt x="81" y="0"/>
                    </a:lnTo>
                    <a:lnTo>
                      <a:pt x="54" y="52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6" name="Freeform 145"/>
              <p:cNvSpPr>
                <a:spLocks/>
              </p:cNvSpPr>
              <p:nvPr/>
            </p:nvSpPr>
            <p:spPr bwMode="auto">
              <a:xfrm>
                <a:off x="2273" y="2894"/>
                <a:ext cx="33" cy="126"/>
              </a:xfrm>
              <a:custGeom>
                <a:avLst/>
                <a:gdLst>
                  <a:gd name="T0" fmla="*/ 7 w 33"/>
                  <a:gd name="T1" fmla="*/ 126 h 126"/>
                  <a:gd name="T2" fmla="*/ 33 w 33"/>
                  <a:gd name="T3" fmla="*/ 72 h 126"/>
                  <a:gd name="T4" fmla="*/ 30 w 33"/>
                  <a:gd name="T5" fmla="*/ 0 h 126"/>
                  <a:gd name="T6" fmla="*/ 25 w 33"/>
                  <a:gd name="T7" fmla="*/ 67 h 126"/>
                  <a:gd name="T8" fmla="*/ 0 w 33"/>
                  <a:gd name="T9" fmla="*/ 116 h 126"/>
                  <a:gd name="T10" fmla="*/ 7 w 33"/>
                  <a:gd name="T11" fmla="*/ 126 h 126"/>
                  <a:gd name="T12" fmla="*/ 7 w 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"/>
                  <a:gd name="T22" fmla="*/ 0 h 126"/>
                  <a:gd name="T23" fmla="*/ 33 w 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" h="126">
                    <a:moveTo>
                      <a:pt x="7" y="126"/>
                    </a:moveTo>
                    <a:lnTo>
                      <a:pt x="33" y="72"/>
                    </a:lnTo>
                    <a:lnTo>
                      <a:pt x="30" y="0"/>
                    </a:lnTo>
                    <a:lnTo>
                      <a:pt x="25" y="67"/>
                    </a:lnTo>
                    <a:lnTo>
                      <a:pt x="0" y="116"/>
                    </a:lnTo>
                    <a:lnTo>
                      <a:pt x="7" y="12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7" name="Freeform 146"/>
              <p:cNvSpPr>
                <a:spLocks/>
              </p:cNvSpPr>
              <p:nvPr/>
            </p:nvSpPr>
            <p:spPr bwMode="auto">
              <a:xfrm>
                <a:off x="2276" y="2994"/>
                <a:ext cx="61" cy="91"/>
              </a:xfrm>
              <a:custGeom>
                <a:avLst/>
                <a:gdLst>
                  <a:gd name="T0" fmla="*/ 61 w 61"/>
                  <a:gd name="T1" fmla="*/ 0 h 91"/>
                  <a:gd name="T2" fmla="*/ 55 w 61"/>
                  <a:gd name="T3" fmla="*/ 32 h 91"/>
                  <a:gd name="T4" fmla="*/ 34 w 61"/>
                  <a:gd name="T5" fmla="*/ 72 h 91"/>
                  <a:gd name="T6" fmla="*/ 0 w 61"/>
                  <a:gd name="T7" fmla="*/ 91 h 91"/>
                  <a:gd name="T8" fmla="*/ 40 w 61"/>
                  <a:gd name="T9" fmla="*/ 39 h 91"/>
                  <a:gd name="T10" fmla="*/ 61 w 61"/>
                  <a:gd name="T11" fmla="*/ 0 h 91"/>
                  <a:gd name="T12" fmla="*/ 61 w 61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91"/>
                  <a:gd name="T23" fmla="*/ 61 w 61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91">
                    <a:moveTo>
                      <a:pt x="61" y="0"/>
                    </a:moveTo>
                    <a:lnTo>
                      <a:pt x="55" y="32"/>
                    </a:lnTo>
                    <a:lnTo>
                      <a:pt x="34" y="72"/>
                    </a:lnTo>
                    <a:lnTo>
                      <a:pt x="0" y="91"/>
                    </a:lnTo>
                    <a:lnTo>
                      <a:pt x="40" y="3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8" name="Freeform 147"/>
              <p:cNvSpPr>
                <a:spLocks/>
              </p:cNvSpPr>
              <p:nvPr/>
            </p:nvSpPr>
            <p:spPr bwMode="auto">
              <a:xfrm>
                <a:off x="2309" y="3123"/>
                <a:ext cx="42" cy="37"/>
              </a:xfrm>
              <a:custGeom>
                <a:avLst/>
                <a:gdLst>
                  <a:gd name="T0" fmla="*/ 0 w 42"/>
                  <a:gd name="T1" fmla="*/ 37 h 37"/>
                  <a:gd name="T2" fmla="*/ 37 w 42"/>
                  <a:gd name="T3" fmla="*/ 24 h 37"/>
                  <a:gd name="T4" fmla="*/ 42 w 42"/>
                  <a:gd name="T5" fmla="*/ 0 h 37"/>
                  <a:gd name="T6" fmla="*/ 0 w 42"/>
                  <a:gd name="T7" fmla="*/ 37 h 37"/>
                  <a:gd name="T8" fmla="*/ 0 w 42"/>
                  <a:gd name="T9" fmla="*/ 37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37"/>
                  <a:gd name="T17" fmla="*/ 42 w 42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37">
                    <a:moveTo>
                      <a:pt x="0" y="37"/>
                    </a:moveTo>
                    <a:lnTo>
                      <a:pt x="37" y="24"/>
                    </a:lnTo>
                    <a:lnTo>
                      <a:pt x="42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49" name="Freeform 148"/>
              <p:cNvSpPr>
                <a:spLocks/>
              </p:cNvSpPr>
              <p:nvPr/>
            </p:nvSpPr>
            <p:spPr bwMode="auto">
              <a:xfrm>
                <a:off x="1866" y="3034"/>
                <a:ext cx="58" cy="74"/>
              </a:xfrm>
              <a:custGeom>
                <a:avLst/>
                <a:gdLst>
                  <a:gd name="T0" fmla="*/ 0 w 58"/>
                  <a:gd name="T1" fmla="*/ 74 h 74"/>
                  <a:gd name="T2" fmla="*/ 58 w 58"/>
                  <a:gd name="T3" fmla="*/ 72 h 74"/>
                  <a:gd name="T4" fmla="*/ 55 w 58"/>
                  <a:gd name="T5" fmla="*/ 39 h 74"/>
                  <a:gd name="T6" fmla="*/ 39 w 58"/>
                  <a:gd name="T7" fmla="*/ 0 h 74"/>
                  <a:gd name="T8" fmla="*/ 43 w 58"/>
                  <a:gd name="T9" fmla="*/ 54 h 74"/>
                  <a:gd name="T10" fmla="*/ 0 w 58"/>
                  <a:gd name="T11" fmla="*/ 74 h 74"/>
                  <a:gd name="T12" fmla="*/ 0 w 58"/>
                  <a:gd name="T13" fmla="*/ 74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"/>
                  <a:gd name="T22" fmla="*/ 0 h 74"/>
                  <a:gd name="T23" fmla="*/ 58 w 58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" h="74">
                    <a:moveTo>
                      <a:pt x="0" y="74"/>
                    </a:moveTo>
                    <a:lnTo>
                      <a:pt x="58" y="72"/>
                    </a:lnTo>
                    <a:lnTo>
                      <a:pt x="55" y="39"/>
                    </a:lnTo>
                    <a:lnTo>
                      <a:pt x="39" y="0"/>
                    </a:lnTo>
                    <a:lnTo>
                      <a:pt x="43" y="5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0" name="Freeform 149"/>
              <p:cNvSpPr>
                <a:spLocks/>
              </p:cNvSpPr>
              <p:nvPr/>
            </p:nvSpPr>
            <p:spPr bwMode="auto">
              <a:xfrm>
                <a:off x="1962" y="3098"/>
                <a:ext cx="60" cy="54"/>
              </a:xfrm>
              <a:custGeom>
                <a:avLst/>
                <a:gdLst>
                  <a:gd name="T0" fmla="*/ 0 w 60"/>
                  <a:gd name="T1" fmla="*/ 16 h 54"/>
                  <a:gd name="T2" fmla="*/ 20 w 60"/>
                  <a:gd name="T3" fmla="*/ 39 h 54"/>
                  <a:gd name="T4" fmla="*/ 32 w 60"/>
                  <a:gd name="T5" fmla="*/ 38 h 54"/>
                  <a:gd name="T6" fmla="*/ 60 w 60"/>
                  <a:gd name="T7" fmla="*/ 54 h 54"/>
                  <a:gd name="T8" fmla="*/ 60 w 60"/>
                  <a:gd name="T9" fmla="*/ 38 h 54"/>
                  <a:gd name="T10" fmla="*/ 47 w 60"/>
                  <a:gd name="T11" fmla="*/ 0 h 54"/>
                  <a:gd name="T12" fmla="*/ 44 w 60"/>
                  <a:gd name="T13" fmla="*/ 28 h 54"/>
                  <a:gd name="T14" fmla="*/ 0 w 60"/>
                  <a:gd name="T15" fmla="*/ 16 h 54"/>
                  <a:gd name="T16" fmla="*/ 0 w 60"/>
                  <a:gd name="T17" fmla="*/ 16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0"/>
                  <a:gd name="T28" fmla="*/ 0 h 54"/>
                  <a:gd name="T29" fmla="*/ 60 w 60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0" h="54">
                    <a:moveTo>
                      <a:pt x="0" y="16"/>
                    </a:moveTo>
                    <a:lnTo>
                      <a:pt x="20" y="39"/>
                    </a:lnTo>
                    <a:lnTo>
                      <a:pt x="32" y="38"/>
                    </a:lnTo>
                    <a:lnTo>
                      <a:pt x="60" y="54"/>
                    </a:lnTo>
                    <a:lnTo>
                      <a:pt x="60" y="38"/>
                    </a:lnTo>
                    <a:lnTo>
                      <a:pt x="47" y="0"/>
                    </a:lnTo>
                    <a:lnTo>
                      <a:pt x="44" y="2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1" name="Freeform 150"/>
              <p:cNvSpPr>
                <a:spLocks/>
              </p:cNvSpPr>
              <p:nvPr/>
            </p:nvSpPr>
            <p:spPr bwMode="auto">
              <a:xfrm>
                <a:off x="1957" y="3171"/>
                <a:ext cx="48" cy="20"/>
              </a:xfrm>
              <a:custGeom>
                <a:avLst/>
                <a:gdLst>
                  <a:gd name="T0" fmla="*/ 0 w 48"/>
                  <a:gd name="T1" fmla="*/ 20 h 20"/>
                  <a:gd name="T2" fmla="*/ 48 w 48"/>
                  <a:gd name="T3" fmla="*/ 9 h 20"/>
                  <a:gd name="T4" fmla="*/ 39 w 48"/>
                  <a:gd name="T5" fmla="*/ 0 h 20"/>
                  <a:gd name="T6" fmla="*/ 0 w 48"/>
                  <a:gd name="T7" fmla="*/ 20 h 20"/>
                  <a:gd name="T8" fmla="*/ 0 w 48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0"/>
                  <a:gd name="T17" fmla="*/ 48 w 4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0">
                    <a:moveTo>
                      <a:pt x="0" y="20"/>
                    </a:moveTo>
                    <a:lnTo>
                      <a:pt x="48" y="9"/>
                    </a:lnTo>
                    <a:lnTo>
                      <a:pt x="39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2" name="Freeform 151"/>
              <p:cNvSpPr>
                <a:spLocks/>
              </p:cNvSpPr>
              <p:nvPr/>
            </p:nvSpPr>
            <p:spPr bwMode="auto">
              <a:xfrm>
                <a:off x="2027" y="2290"/>
                <a:ext cx="37" cy="53"/>
              </a:xfrm>
              <a:custGeom>
                <a:avLst/>
                <a:gdLst>
                  <a:gd name="T0" fmla="*/ 0 w 37"/>
                  <a:gd name="T1" fmla="*/ 29 h 53"/>
                  <a:gd name="T2" fmla="*/ 37 w 37"/>
                  <a:gd name="T3" fmla="*/ 53 h 53"/>
                  <a:gd name="T4" fmla="*/ 34 w 37"/>
                  <a:gd name="T5" fmla="*/ 24 h 53"/>
                  <a:gd name="T6" fmla="*/ 27 w 37"/>
                  <a:gd name="T7" fmla="*/ 0 h 53"/>
                  <a:gd name="T8" fmla="*/ 24 w 37"/>
                  <a:gd name="T9" fmla="*/ 35 h 53"/>
                  <a:gd name="T10" fmla="*/ 0 w 37"/>
                  <a:gd name="T11" fmla="*/ 29 h 53"/>
                  <a:gd name="T12" fmla="*/ 0 w 37"/>
                  <a:gd name="T13" fmla="*/ 29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53"/>
                  <a:gd name="T23" fmla="*/ 37 w 37"/>
                  <a:gd name="T24" fmla="*/ 53 h 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53">
                    <a:moveTo>
                      <a:pt x="0" y="29"/>
                    </a:moveTo>
                    <a:lnTo>
                      <a:pt x="37" y="53"/>
                    </a:lnTo>
                    <a:lnTo>
                      <a:pt x="34" y="24"/>
                    </a:lnTo>
                    <a:lnTo>
                      <a:pt x="27" y="0"/>
                    </a:lnTo>
                    <a:lnTo>
                      <a:pt x="24" y="35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3" name="Freeform 152"/>
              <p:cNvSpPr>
                <a:spLocks/>
              </p:cNvSpPr>
              <p:nvPr/>
            </p:nvSpPr>
            <p:spPr bwMode="auto">
              <a:xfrm>
                <a:off x="2099" y="2310"/>
                <a:ext cx="19" cy="70"/>
              </a:xfrm>
              <a:custGeom>
                <a:avLst/>
                <a:gdLst>
                  <a:gd name="T0" fmla="*/ 3 w 19"/>
                  <a:gd name="T1" fmla="*/ 0 h 70"/>
                  <a:gd name="T2" fmla="*/ 19 w 19"/>
                  <a:gd name="T3" fmla="*/ 37 h 70"/>
                  <a:gd name="T4" fmla="*/ 9 w 19"/>
                  <a:gd name="T5" fmla="*/ 70 h 70"/>
                  <a:gd name="T6" fmla="*/ 0 w 19"/>
                  <a:gd name="T7" fmla="*/ 60 h 70"/>
                  <a:gd name="T8" fmla="*/ 5 w 19"/>
                  <a:gd name="T9" fmla="*/ 37 h 70"/>
                  <a:gd name="T10" fmla="*/ 3 w 19"/>
                  <a:gd name="T11" fmla="*/ 0 h 70"/>
                  <a:gd name="T12" fmla="*/ 3 w 19"/>
                  <a:gd name="T13" fmla="*/ 0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70"/>
                  <a:gd name="T23" fmla="*/ 19 w 19"/>
                  <a:gd name="T24" fmla="*/ 70 h 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70">
                    <a:moveTo>
                      <a:pt x="3" y="0"/>
                    </a:moveTo>
                    <a:lnTo>
                      <a:pt x="19" y="37"/>
                    </a:lnTo>
                    <a:lnTo>
                      <a:pt x="9" y="70"/>
                    </a:lnTo>
                    <a:lnTo>
                      <a:pt x="0" y="60"/>
                    </a:lnTo>
                    <a:lnTo>
                      <a:pt x="5" y="3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4" name="Freeform 153"/>
              <p:cNvSpPr>
                <a:spLocks/>
              </p:cNvSpPr>
              <p:nvPr/>
            </p:nvSpPr>
            <p:spPr bwMode="auto">
              <a:xfrm>
                <a:off x="2121" y="2288"/>
                <a:ext cx="19" cy="43"/>
              </a:xfrm>
              <a:custGeom>
                <a:avLst/>
                <a:gdLst>
                  <a:gd name="T0" fmla="*/ 0 w 19"/>
                  <a:gd name="T1" fmla="*/ 43 h 43"/>
                  <a:gd name="T2" fmla="*/ 18 w 19"/>
                  <a:gd name="T3" fmla="*/ 29 h 43"/>
                  <a:gd name="T4" fmla="*/ 19 w 19"/>
                  <a:gd name="T5" fmla="*/ 0 h 43"/>
                  <a:gd name="T6" fmla="*/ 0 w 19"/>
                  <a:gd name="T7" fmla="*/ 43 h 43"/>
                  <a:gd name="T8" fmla="*/ 0 w 19"/>
                  <a:gd name="T9" fmla="*/ 43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43"/>
                  <a:gd name="T17" fmla="*/ 19 w 19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43">
                    <a:moveTo>
                      <a:pt x="0" y="43"/>
                    </a:moveTo>
                    <a:lnTo>
                      <a:pt x="18" y="29"/>
                    </a:lnTo>
                    <a:lnTo>
                      <a:pt x="19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5" name="Freeform 154"/>
              <p:cNvSpPr>
                <a:spLocks/>
              </p:cNvSpPr>
              <p:nvPr/>
            </p:nvSpPr>
            <p:spPr bwMode="auto">
              <a:xfrm>
                <a:off x="2175" y="2272"/>
                <a:ext cx="25" cy="60"/>
              </a:xfrm>
              <a:custGeom>
                <a:avLst/>
                <a:gdLst>
                  <a:gd name="T0" fmla="*/ 0 w 25"/>
                  <a:gd name="T1" fmla="*/ 47 h 60"/>
                  <a:gd name="T2" fmla="*/ 25 w 25"/>
                  <a:gd name="T3" fmla="*/ 0 h 60"/>
                  <a:gd name="T4" fmla="*/ 19 w 25"/>
                  <a:gd name="T5" fmla="*/ 34 h 60"/>
                  <a:gd name="T6" fmla="*/ 5 w 25"/>
                  <a:gd name="T7" fmla="*/ 60 h 60"/>
                  <a:gd name="T8" fmla="*/ 0 w 25"/>
                  <a:gd name="T9" fmla="*/ 47 h 60"/>
                  <a:gd name="T10" fmla="*/ 0 w 25"/>
                  <a:gd name="T11" fmla="*/ 47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60"/>
                  <a:gd name="T20" fmla="*/ 25 w 25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60">
                    <a:moveTo>
                      <a:pt x="0" y="47"/>
                    </a:moveTo>
                    <a:lnTo>
                      <a:pt x="25" y="0"/>
                    </a:lnTo>
                    <a:lnTo>
                      <a:pt x="19" y="34"/>
                    </a:lnTo>
                    <a:lnTo>
                      <a:pt x="5" y="6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6" name="Freeform 155"/>
              <p:cNvSpPr>
                <a:spLocks/>
              </p:cNvSpPr>
              <p:nvPr/>
            </p:nvSpPr>
            <p:spPr bwMode="auto">
              <a:xfrm>
                <a:off x="2194" y="2360"/>
                <a:ext cx="40" cy="48"/>
              </a:xfrm>
              <a:custGeom>
                <a:avLst/>
                <a:gdLst>
                  <a:gd name="T0" fmla="*/ 0 w 40"/>
                  <a:gd name="T1" fmla="*/ 33 h 48"/>
                  <a:gd name="T2" fmla="*/ 14 w 40"/>
                  <a:gd name="T3" fmla="*/ 25 h 48"/>
                  <a:gd name="T4" fmla="*/ 40 w 40"/>
                  <a:gd name="T5" fmla="*/ 0 h 48"/>
                  <a:gd name="T6" fmla="*/ 20 w 40"/>
                  <a:gd name="T7" fmla="*/ 34 h 48"/>
                  <a:gd name="T8" fmla="*/ 6 w 40"/>
                  <a:gd name="T9" fmla="*/ 48 h 48"/>
                  <a:gd name="T10" fmla="*/ 0 w 40"/>
                  <a:gd name="T11" fmla="*/ 33 h 48"/>
                  <a:gd name="T12" fmla="*/ 0 w 40"/>
                  <a:gd name="T13" fmla="*/ 33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48"/>
                  <a:gd name="T23" fmla="*/ 40 w 40"/>
                  <a:gd name="T24" fmla="*/ 48 h 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48">
                    <a:moveTo>
                      <a:pt x="0" y="33"/>
                    </a:moveTo>
                    <a:lnTo>
                      <a:pt x="14" y="25"/>
                    </a:lnTo>
                    <a:lnTo>
                      <a:pt x="40" y="0"/>
                    </a:lnTo>
                    <a:lnTo>
                      <a:pt x="20" y="34"/>
                    </a:lnTo>
                    <a:lnTo>
                      <a:pt x="6" y="48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7" name="Freeform 156"/>
              <p:cNvSpPr>
                <a:spLocks/>
              </p:cNvSpPr>
              <p:nvPr/>
            </p:nvSpPr>
            <p:spPr bwMode="auto">
              <a:xfrm>
                <a:off x="2183" y="2386"/>
                <a:ext cx="82" cy="97"/>
              </a:xfrm>
              <a:custGeom>
                <a:avLst/>
                <a:gdLst>
                  <a:gd name="T0" fmla="*/ 0 w 82"/>
                  <a:gd name="T1" fmla="*/ 87 h 97"/>
                  <a:gd name="T2" fmla="*/ 29 w 82"/>
                  <a:gd name="T3" fmla="*/ 67 h 97"/>
                  <a:gd name="T4" fmla="*/ 82 w 82"/>
                  <a:gd name="T5" fmla="*/ 0 h 97"/>
                  <a:gd name="T6" fmla="*/ 57 w 82"/>
                  <a:gd name="T7" fmla="*/ 48 h 97"/>
                  <a:gd name="T8" fmla="*/ 28 w 82"/>
                  <a:gd name="T9" fmla="*/ 84 h 97"/>
                  <a:gd name="T10" fmla="*/ 11 w 82"/>
                  <a:gd name="T11" fmla="*/ 97 h 97"/>
                  <a:gd name="T12" fmla="*/ 1 w 82"/>
                  <a:gd name="T13" fmla="*/ 92 h 97"/>
                  <a:gd name="T14" fmla="*/ 0 w 82"/>
                  <a:gd name="T15" fmla="*/ 87 h 97"/>
                  <a:gd name="T16" fmla="*/ 0 w 82"/>
                  <a:gd name="T17" fmla="*/ 87 h 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2"/>
                  <a:gd name="T28" fmla="*/ 0 h 97"/>
                  <a:gd name="T29" fmla="*/ 82 w 82"/>
                  <a:gd name="T30" fmla="*/ 97 h 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2" h="97">
                    <a:moveTo>
                      <a:pt x="0" y="87"/>
                    </a:moveTo>
                    <a:lnTo>
                      <a:pt x="29" y="67"/>
                    </a:lnTo>
                    <a:lnTo>
                      <a:pt x="82" y="0"/>
                    </a:lnTo>
                    <a:lnTo>
                      <a:pt x="57" y="48"/>
                    </a:lnTo>
                    <a:lnTo>
                      <a:pt x="28" y="84"/>
                    </a:lnTo>
                    <a:lnTo>
                      <a:pt x="11" y="97"/>
                    </a:lnTo>
                    <a:lnTo>
                      <a:pt x="1" y="92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8" name="Freeform 157"/>
              <p:cNvSpPr>
                <a:spLocks/>
              </p:cNvSpPr>
              <p:nvPr/>
            </p:nvSpPr>
            <p:spPr bwMode="auto">
              <a:xfrm>
                <a:off x="1870" y="2576"/>
                <a:ext cx="41" cy="27"/>
              </a:xfrm>
              <a:custGeom>
                <a:avLst/>
                <a:gdLst>
                  <a:gd name="T0" fmla="*/ 24 w 41"/>
                  <a:gd name="T1" fmla="*/ 0 h 27"/>
                  <a:gd name="T2" fmla="*/ 41 w 41"/>
                  <a:gd name="T3" fmla="*/ 7 h 27"/>
                  <a:gd name="T4" fmla="*/ 29 w 41"/>
                  <a:gd name="T5" fmla="*/ 17 h 27"/>
                  <a:gd name="T6" fmla="*/ 0 w 41"/>
                  <a:gd name="T7" fmla="*/ 27 h 27"/>
                  <a:gd name="T8" fmla="*/ 19 w 41"/>
                  <a:gd name="T9" fmla="*/ 12 h 27"/>
                  <a:gd name="T10" fmla="*/ 24 w 41"/>
                  <a:gd name="T11" fmla="*/ 0 h 27"/>
                  <a:gd name="T12" fmla="*/ 24 w 41"/>
                  <a:gd name="T13" fmla="*/ 0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7"/>
                  <a:gd name="T23" fmla="*/ 41 w 41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7">
                    <a:moveTo>
                      <a:pt x="24" y="0"/>
                    </a:moveTo>
                    <a:lnTo>
                      <a:pt x="41" y="7"/>
                    </a:lnTo>
                    <a:lnTo>
                      <a:pt x="29" y="17"/>
                    </a:lnTo>
                    <a:lnTo>
                      <a:pt x="0" y="27"/>
                    </a:lnTo>
                    <a:lnTo>
                      <a:pt x="19" y="1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B8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59" name="Freeform 158"/>
              <p:cNvSpPr>
                <a:spLocks/>
              </p:cNvSpPr>
              <p:nvPr/>
            </p:nvSpPr>
            <p:spPr bwMode="auto">
              <a:xfrm>
                <a:off x="2283" y="2499"/>
                <a:ext cx="1210" cy="1000"/>
              </a:xfrm>
              <a:custGeom>
                <a:avLst/>
                <a:gdLst>
                  <a:gd name="T0" fmla="*/ 2 w 1210"/>
                  <a:gd name="T1" fmla="*/ 0 h 1000"/>
                  <a:gd name="T2" fmla="*/ 1207 w 1210"/>
                  <a:gd name="T3" fmla="*/ 0 h 1000"/>
                  <a:gd name="T4" fmla="*/ 1210 w 1210"/>
                  <a:gd name="T5" fmla="*/ 1000 h 1000"/>
                  <a:gd name="T6" fmla="*/ 0 w 1210"/>
                  <a:gd name="T7" fmla="*/ 955 h 1000"/>
                  <a:gd name="T8" fmla="*/ 2 w 1210"/>
                  <a:gd name="T9" fmla="*/ 0 h 1000"/>
                  <a:gd name="T10" fmla="*/ 2 w 121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10"/>
                  <a:gd name="T19" fmla="*/ 0 h 1000"/>
                  <a:gd name="T20" fmla="*/ 1210 w 1210"/>
                  <a:gd name="T21" fmla="*/ 1000 h 10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10" h="1000">
                    <a:moveTo>
                      <a:pt x="2" y="0"/>
                    </a:moveTo>
                    <a:lnTo>
                      <a:pt x="1207" y="0"/>
                    </a:lnTo>
                    <a:lnTo>
                      <a:pt x="1210" y="1000"/>
                    </a:lnTo>
                    <a:lnTo>
                      <a:pt x="0" y="95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0" name="Freeform 159"/>
              <p:cNvSpPr>
                <a:spLocks/>
              </p:cNvSpPr>
              <p:nvPr/>
            </p:nvSpPr>
            <p:spPr bwMode="auto">
              <a:xfrm>
                <a:off x="2173" y="2052"/>
                <a:ext cx="780" cy="575"/>
              </a:xfrm>
              <a:custGeom>
                <a:avLst/>
                <a:gdLst>
                  <a:gd name="T0" fmla="*/ 174 w 780"/>
                  <a:gd name="T1" fmla="*/ 0 h 575"/>
                  <a:gd name="T2" fmla="*/ 156 w 780"/>
                  <a:gd name="T3" fmla="*/ 35 h 575"/>
                  <a:gd name="T4" fmla="*/ 166 w 780"/>
                  <a:gd name="T5" fmla="*/ 35 h 575"/>
                  <a:gd name="T6" fmla="*/ 143 w 780"/>
                  <a:gd name="T7" fmla="*/ 79 h 575"/>
                  <a:gd name="T8" fmla="*/ 154 w 780"/>
                  <a:gd name="T9" fmla="*/ 82 h 575"/>
                  <a:gd name="T10" fmla="*/ 134 w 780"/>
                  <a:gd name="T11" fmla="*/ 111 h 575"/>
                  <a:gd name="T12" fmla="*/ 145 w 780"/>
                  <a:gd name="T13" fmla="*/ 116 h 575"/>
                  <a:gd name="T14" fmla="*/ 123 w 780"/>
                  <a:gd name="T15" fmla="*/ 151 h 575"/>
                  <a:gd name="T16" fmla="*/ 132 w 780"/>
                  <a:gd name="T17" fmla="*/ 158 h 575"/>
                  <a:gd name="T18" fmla="*/ 109 w 780"/>
                  <a:gd name="T19" fmla="*/ 198 h 575"/>
                  <a:gd name="T20" fmla="*/ 118 w 780"/>
                  <a:gd name="T21" fmla="*/ 202 h 575"/>
                  <a:gd name="T22" fmla="*/ 97 w 780"/>
                  <a:gd name="T23" fmla="*/ 238 h 575"/>
                  <a:gd name="T24" fmla="*/ 108 w 780"/>
                  <a:gd name="T25" fmla="*/ 242 h 575"/>
                  <a:gd name="T26" fmla="*/ 81 w 780"/>
                  <a:gd name="T27" fmla="*/ 279 h 575"/>
                  <a:gd name="T28" fmla="*/ 93 w 780"/>
                  <a:gd name="T29" fmla="*/ 282 h 575"/>
                  <a:gd name="T30" fmla="*/ 67 w 780"/>
                  <a:gd name="T31" fmla="*/ 323 h 575"/>
                  <a:gd name="T32" fmla="*/ 79 w 780"/>
                  <a:gd name="T33" fmla="*/ 328 h 575"/>
                  <a:gd name="T34" fmla="*/ 55 w 780"/>
                  <a:gd name="T35" fmla="*/ 366 h 575"/>
                  <a:gd name="T36" fmla="*/ 64 w 780"/>
                  <a:gd name="T37" fmla="*/ 371 h 575"/>
                  <a:gd name="T38" fmla="*/ 43 w 780"/>
                  <a:gd name="T39" fmla="*/ 408 h 575"/>
                  <a:gd name="T40" fmla="*/ 54 w 780"/>
                  <a:gd name="T41" fmla="*/ 418 h 575"/>
                  <a:gd name="T42" fmla="*/ 33 w 780"/>
                  <a:gd name="T43" fmla="*/ 442 h 575"/>
                  <a:gd name="T44" fmla="*/ 46 w 780"/>
                  <a:gd name="T45" fmla="*/ 447 h 575"/>
                  <a:gd name="T46" fmla="*/ 22 w 780"/>
                  <a:gd name="T47" fmla="*/ 479 h 575"/>
                  <a:gd name="T48" fmla="*/ 34 w 780"/>
                  <a:gd name="T49" fmla="*/ 486 h 575"/>
                  <a:gd name="T50" fmla="*/ 13 w 780"/>
                  <a:gd name="T51" fmla="*/ 515 h 575"/>
                  <a:gd name="T52" fmla="*/ 23 w 780"/>
                  <a:gd name="T53" fmla="*/ 521 h 575"/>
                  <a:gd name="T54" fmla="*/ 0 w 780"/>
                  <a:gd name="T55" fmla="*/ 566 h 575"/>
                  <a:gd name="T56" fmla="*/ 14 w 780"/>
                  <a:gd name="T57" fmla="*/ 575 h 575"/>
                  <a:gd name="T58" fmla="*/ 780 w 780"/>
                  <a:gd name="T59" fmla="*/ 574 h 575"/>
                  <a:gd name="T60" fmla="*/ 750 w 780"/>
                  <a:gd name="T61" fmla="*/ 0 h 575"/>
                  <a:gd name="T62" fmla="*/ 174 w 780"/>
                  <a:gd name="T63" fmla="*/ 0 h 575"/>
                  <a:gd name="T64" fmla="*/ 174 w 780"/>
                  <a:gd name="T65" fmla="*/ 0 h 57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80"/>
                  <a:gd name="T100" fmla="*/ 0 h 575"/>
                  <a:gd name="T101" fmla="*/ 780 w 780"/>
                  <a:gd name="T102" fmla="*/ 575 h 57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80" h="575">
                    <a:moveTo>
                      <a:pt x="174" y="0"/>
                    </a:moveTo>
                    <a:lnTo>
                      <a:pt x="156" y="35"/>
                    </a:lnTo>
                    <a:lnTo>
                      <a:pt x="166" y="35"/>
                    </a:lnTo>
                    <a:lnTo>
                      <a:pt x="143" y="79"/>
                    </a:lnTo>
                    <a:lnTo>
                      <a:pt x="154" y="82"/>
                    </a:lnTo>
                    <a:lnTo>
                      <a:pt x="134" y="111"/>
                    </a:lnTo>
                    <a:lnTo>
                      <a:pt x="145" y="116"/>
                    </a:lnTo>
                    <a:lnTo>
                      <a:pt x="123" y="151"/>
                    </a:lnTo>
                    <a:lnTo>
                      <a:pt x="132" y="158"/>
                    </a:lnTo>
                    <a:lnTo>
                      <a:pt x="109" y="198"/>
                    </a:lnTo>
                    <a:lnTo>
                      <a:pt x="118" y="202"/>
                    </a:lnTo>
                    <a:lnTo>
                      <a:pt x="97" y="238"/>
                    </a:lnTo>
                    <a:lnTo>
                      <a:pt x="108" y="242"/>
                    </a:lnTo>
                    <a:lnTo>
                      <a:pt x="81" y="279"/>
                    </a:lnTo>
                    <a:lnTo>
                      <a:pt x="93" y="282"/>
                    </a:lnTo>
                    <a:lnTo>
                      <a:pt x="67" y="323"/>
                    </a:lnTo>
                    <a:lnTo>
                      <a:pt x="79" y="328"/>
                    </a:lnTo>
                    <a:lnTo>
                      <a:pt x="55" y="366"/>
                    </a:lnTo>
                    <a:lnTo>
                      <a:pt x="64" y="371"/>
                    </a:lnTo>
                    <a:lnTo>
                      <a:pt x="43" y="408"/>
                    </a:lnTo>
                    <a:lnTo>
                      <a:pt x="54" y="418"/>
                    </a:lnTo>
                    <a:lnTo>
                      <a:pt x="33" y="442"/>
                    </a:lnTo>
                    <a:lnTo>
                      <a:pt x="46" y="447"/>
                    </a:lnTo>
                    <a:lnTo>
                      <a:pt x="22" y="479"/>
                    </a:lnTo>
                    <a:lnTo>
                      <a:pt x="34" y="486"/>
                    </a:lnTo>
                    <a:lnTo>
                      <a:pt x="13" y="515"/>
                    </a:lnTo>
                    <a:lnTo>
                      <a:pt x="23" y="521"/>
                    </a:lnTo>
                    <a:lnTo>
                      <a:pt x="0" y="566"/>
                    </a:lnTo>
                    <a:lnTo>
                      <a:pt x="14" y="575"/>
                    </a:lnTo>
                    <a:lnTo>
                      <a:pt x="780" y="574"/>
                    </a:lnTo>
                    <a:lnTo>
                      <a:pt x="750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1" name="Freeform 160"/>
              <p:cNvSpPr>
                <a:spLocks/>
              </p:cNvSpPr>
              <p:nvPr/>
            </p:nvSpPr>
            <p:spPr bwMode="auto">
              <a:xfrm>
                <a:off x="2864" y="2051"/>
                <a:ext cx="780" cy="575"/>
              </a:xfrm>
              <a:custGeom>
                <a:avLst/>
                <a:gdLst>
                  <a:gd name="T0" fmla="*/ 606 w 780"/>
                  <a:gd name="T1" fmla="*/ 0 h 575"/>
                  <a:gd name="T2" fmla="*/ 625 w 780"/>
                  <a:gd name="T3" fmla="*/ 35 h 575"/>
                  <a:gd name="T4" fmla="*/ 615 w 780"/>
                  <a:gd name="T5" fmla="*/ 35 h 575"/>
                  <a:gd name="T6" fmla="*/ 637 w 780"/>
                  <a:gd name="T7" fmla="*/ 79 h 575"/>
                  <a:gd name="T8" fmla="*/ 627 w 780"/>
                  <a:gd name="T9" fmla="*/ 82 h 575"/>
                  <a:gd name="T10" fmla="*/ 646 w 780"/>
                  <a:gd name="T11" fmla="*/ 110 h 575"/>
                  <a:gd name="T12" fmla="*/ 635 w 780"/>
                  <a:gd name="T13" fmla="*/ 116 h 575"/>
                  <a:gd name="T14" fmla="*/ 657 w 780"/>
                  <a:gd name="T15" fmla="*/ 150 h 575"/>
                  <a:gd name="T16" fmla="*/ 648 w 780"/>
                  <a:gd name="T17" fmla="*/ 157 h 575"/>
                  <a:gd name="T18" fmla="*/ 672 w 780"/>
                  <a:gd name="T19" fmla="*/ 197 h 575"/>
                  <a:gd name="T20" fmla="*/ 662 w 780"/>
                  <a:gd name="T21" fmla="*/ 202 h 575"/>
                  <a:gd name="T22" fmla="*/ 684 w 780"/>
                  <a:gd name="T23" fmla="*/ 239 h 575"/>
                  <a:gd name="T24" fmla="*/ 673 w 780"/>
                  <a:gd name="T25" fmla="*/ 242 h 575"/>
                  <a:gd name="T26" fmla="*/ 699 w 780"/>
                  <a:gd name="T27" fmla="*/ 279 h 575"/>
                  <a:gd name="T28" fmla="*/ 688 w 780"/>
                  <a:gd name="T29" fmla="*/ 283 h 575"/>
                  <a:gd name="T30" fmla="*/ 713 w 780"/>
                  <a:gd name="T31" fmla="*/ 323 h 575"/>
                  <a:gd name="T32" fmla="*/ 700 w 780"/>
                  <a:gd name="T33" fmla="*/ 328 h 575"/>
                  <a:gd name="T34" fmla="*/ 724 w 780"/>
                  <a:gd name="T35" fmla="*/ 366 h 575"/>
                  <a:gd name="T36" fmla="*/ 716 w 780"/>
                  <a:gd name="T37" fmla="*/ 370 h 575"/>
                  <a:gd name="T38" fmla="*/ 738 w 780"/>
                  <a:gd name="T39" fmla="*/ 409 h 575"/>
                  <a:gd name="T40" fmla="*/ 726 w 780"/>
                  <a:gd name="T41" fmla="*/ 417 h 575"/>
                  <a:gd name="T42" fmla="*/ 748 w 780"/>
                  <a:gd name="T43" fmla="*/ 442 h 575"/>
                  <a:gd name="T44" fmla="*/ 735 w 780"/>
                  <a:gd name="T45" fmla="*/ 447 h 575"/>
                  <a:gd name="T46" fmla="*/ 758 w 780"/>
                  <a:gd name="T47" fmla="*/ 479 h 575"/>
                  <a:gd name="T48" fmla="*/ 747 w 780"/>
                  <a:gd name="T49" fmla="*/ 486 h 575"/>
                  <a:gd name="T50" fmla="*/ 767 w 780"/>
                  <a:gd name="T51" fmla="*/ 515 h 575"/>
                  <a:gd name="T52" fmla="*/ 757 w 780"/>
                  <a:gd name="T53" fmla="*/ 522 h 575"/>
                  <a:gd name="T54" fmla="*/ 780 w 780"/>
                  <a:gd name="T55" fmla="*/ 567 h 575"/>
                  <a:gd name="T56" fmla="*/ 766 w 780"/>
                  <a:gd name="T57" fmla="*/ 575 h 575"/>
                  <a:gd name="T58" fmla="*/ 0 w 780"/>
                  <a:gd name="T59" fmla="*/ 574 h 575"/>
                  <a:gd name="T60" fmla="*/ 30 w 780"/>
                  <a:gd name="T61" fmla="*/ 0 h 575"/>
                  <a:gd name="T62" fmla="*/ 606 w 780"/>
                  <a:gd name="T63" fmla="*/ 0 h 575"/>
                  <a:gd name="T64" fmla="*/ 606 w 780"/>
                  <a:gd name="T65" fmla="*/ 0 h 57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80"/>
                  <a:gd name="T100" fmla="*/ 0 h 575"/>
                  <a:gd name="T101" fmla="*/ 780 w 780"/>
                  <a:gd name="T102" fmla="*/ 575 h 57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80" h="575">
                    <a:moveTo>
                      <a:pt x="606" y="0"/>
                    </a:moveTo>
                    <a:lnTo>
                      <a:pt x="625" y="35"/>
                    </a:lnTo>
                    <a:lnTo>
                      <a:pt x="615" y="35"/>
                    </a:lnTo>
                    <a:lnTo>
                      <a:pt x="637" y="79"/>
                    </a:lnTo>
                    <a:lnTo>
                      <a:pt x="627" y="82"/>
                    </a:lnTo>
                    <a:lnTo>
                      <a:pt x="646" y="110"/>
                    </a:lnTo>
                    <a:lnTo>
                      <a:pt x="635" y="116"/>
                    </a:lnTo>
                    <a:lnTo>
                      <a:pt x="657" y="150"/>
                    </a:lnTo>
                    <a:lnTo>
                      <a:pt x="648" y="157"/>
                    </a:lnTo>
                    <a:lnTo>
                      <a:pt x="672" y="197"/>
                    </a:lnTo>
                    <a:lnTo>
                      <a:pt x="662" y="202"/>
                    </a:lnTo>
                    <a:lnTo>
                      <a:pt x="684" y="239"/>
                    </a:lnTo>
                    <a:lnTo>
                      <a:pt x="673" y="242"/>
                    </a:lnTo>
                    <a:lnTo>
                      <a:pt x="699" y="279"/>
                    </a:lnTo>
                    <a:lnTo>
                      <a:pt x="688" y="283"/>
                    </a:lnTo>
                    <a:lnTo>
                      <a:pt x="713" y="323"/>
                    </a:lnTo>
                    <a:lnTo>
                      <a:pt x="700" y="328"/>
                    </a:lnTo>
                    <a:lnTo>
                      <a:pt x="724" y="366"/>
                    </a:lnTo>
                    <a:lnTo>
                      <a:pt x="716" y="370"/>
                    </a:lnTo>
                    <a:lnTo>
                      <a:pt x="738" y="409"/>
                    </a:lnTo>
                    <a:lnTo>
                      <a:pt x="726" y="417"/>
                    </a:lnTo>
                    <a:lnTo>
                      <a:pt x="748" y="442"/>
                    </a:lnTo>
                    <a:lnTo>
                      <a:pt x="735" y="447"/>
                    </a:lnTo>
                    <a:lnTo>
                      <a:pt x="758" y="479"/>
                    </a:lnTo>
                    <a:lnTo>
                      <a:pt x="747" y="486"/>
                    </a:lnTo>
                    <a:lnTo>
                      <a:pt x="767" y="515"/>
                    </a:lnTo>
                    <a:lnTo>
                      <a:pt x="757" y="522"/>
                    </a:lnTo>
                    <a:lnTo>
                      <a:pt x="780" y="567"/>
                    </a:lnTo>
                    <a:lnTo>
                      <a:pt x="766" y="575"/>
                    </a:lnTo>
                    <a:lnTo>
                      <a:pt x="0" y="574"/>
                    </a:lnTo>
                    <a:lnTo>
                      <a:pt x="30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2" name="Freeform 161"/>
              <p:cNvSpPr>
                <a:spLocks/>
              </p:cNvSpPr>
              <p:nvPr/>
            </p:nvSpPr>
            <p:spPr bwMode="auto">
              <a:xfrm>
                <a:off x="2863" y="1764"/>
                <a:ext cx="159" cy="66"/>
              </a:xfrm>
              <a:custGeom>
                <a:avLst/>
                <a:gdLst>
                  <a:gd name="T0" fmla="*/ 6 w 159"/>
                  <a:gd name="T1" fmla="*/ 56 h 66"/>
                  <a:gd name="T2" fmla="*/ 25 w 159"/>
                  <a:gd name="T3" fmla="*/ 55 h 66"/>
                  <a:gd name="T4" fmla="*/ 35 w 159"/>
                  <a:gd name="T5" fmla="*/ 28 h 66"/>
                  <a:gd name="T6" fmla="*/ 62 w 159"/>
                  <a:gd name="T7" fmla="*/ 14 h 66"/>
                  <a:gd name="T8" fmla="*/ 102 w 159"/>
                  <a:gd name="T9" fmla="*/ 20 h 66"/>
                  <a:gd name="T10" fmla="*/ 128 w 159"/>
                  <a:gd name="T11" fmla="*/ 35 h 66"/>
                  <a:gd name="T12" fmla="*/ 131 w 159"/>
                  <a:gd name="T13" fmla="*/ 59 h 66"/>
                  <a:gd name="T14" fmla="*/ 159 w 159"/>
                  <a:gd name="T15" fmla="*/ 66 h 66"/>
                  <a:gd name="T16" fmla="*/ 159 w 159"/>
                  <a:gd name="T17" fmla="*/ 44 h 66"/>
                  <a:gd name="T18" fmla="*/ 144 w 159"/>
                  <a:gd name="T19" fmla="*/ 41 h 66"/>
                  <a:gd name="T20" fmla="*/ 136 w 159"/>
                  <a:gd name="T21" fmla="*/ 21 h 66"/>
                  <a:gd name="T22" fmla="*/ 109 w 159"/>
                  <a:gd name="T23" fmla="*/ 7 h 66"/>
                  <a:gd name="T24" fmla="*/ 75 w 159"/>
                  <a:gd name="T25" fmla="*/ 0 h 66"/>
                  <a:gd name="T26" fmla="*/ 38 w 159"/>
                  <a:gd name="T27" fmla="*/ 6 h 66"/>
                  <a:gd name="T28" fmla="*/ 20 w 159"/>
                  <a:gd name="T29" fmla="*/ 17 h 66"/>
                  <a:gd name="T30" fmla="*/ 14 w 159"/>
                  <a:gd name="T31" fmla="*/ 42 h 66"/>
                  <a:gd name="T32" fmla="*/ 0 w 159"/>
                  <a:gd name="T33" fmla="*/ 41 h 66"/>
                  <a:gd name="T34" fmla="*/ 6 w 159"/>
                  <a:gd name="T35" fmla="*/ 56 h 66"/>
                  <a:gd name="T36" fmla="*/ 6 w 159"/>
                  <a:gd name="T37" fmla="*/ 56 h 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9"/>
                  <a:gd name="T58" fmla="*/ 0 h 66"/>
                  <a:gd name="T59" fmla="*/ 159 w 159"/>
                  <a:gd name="T60" fmla="*/ 66 h 6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9" h="66">
                    <a:moveTo>
                      <a:pt x="6" y="56"/>
                    </a:moveTo>
                    <a:lnTo>
                      <a:pt x="25" y="55"/>
                    </a:lnTo>
                    <a:lnTo>
                      <a:pt x="35" y="28"/>
                    </a:lnTo>
                    <a:lnTo>
                      <a:pt x="62" y="14"/>
                    </a:lnTo>
                    <a:lnTo>
                      <a:pt x="102" y="20"/>
                    </a:lnTo>
                    <a:lnTo>
                      <a:pt x="128" y="35"/>
                    </a:lnTo>
                    <a:lnTo>
                      <a:pt x="131" y="59"/>
                    </a:lnTo>
                    <a:lnTo>
                      <a:pt x="159" y="66"/>
                    </a:lnTo>
                    <a:lnTo>
                      <a:pt x="159" y="44"/>
                    </a:lnTo>
                    <a:lnTo>
                      <a:pt x="144" y="41"/>
                    </a:lnTo>
                    <a:lnTo>
                      <a:pt x="136" y="21"/>
                    </a:lnTo>
                    <a:lnTo>
                      <a:pt x="109" y="7"/>
                    </a:lnTo>
                    <a:lnTo>
                      <a:pt x="75" y="0"/>
                    </a:lnTo>
                    <a:lnTo>
                      <a:pt x="38" y="6"/>
                    </a:lnTo>
                    <a:lnTo>
                      <a:pt x="20" y="17"/>
                    </a:lnTo>
                    <a:lnTo>
                      <a:pt x="14" y="42"/>
                    </a:lnTo>
                    <a:lnTo>
                      <a:pt x="0" y="41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3" name="Freeform 162"/>
              <p:cNvSpPr>
                <a:spLocks/>
              </p:cNvSpPr>
              <p:nvPr/>
            </p:nvSpPr>
            <p:spPr bwMode="auto">
              <a:xfrm>
                <a:off x="2850" y="1726"/>
                <a:ext cx="69" cy="104"/>
              </a:xfrm>
              <a:custGeom>
                <a:avLst/>
                <a:gdLst>
                  <a:gd name="T0" fmla="*/ 7 w 69"/>
                  <a:gd name="T1" fmla="*/ 104 h 104"/>
                  <a:gd name="T2" fmla="*/ 21 w 69"/>
                  <a:gd name="T3" fmla="*/ 104 h 104"/>
                  <a:gd name="T4" fmla="*/ 21 w 69"/>
                  <a:gd name="T5" fmla="*/ 65 h 104"/>
                  <a:gd name="T6" fmla="*/ 36 w 69"/>
                  <a:gd name="T7" fmla="*/ 31 h 104"/>
                  <a:gd name="T8" fmla="*/ 69 w 69"/>
                  <a:gd name="T9" fmla="*/ 2 h 104"/>
                  <a:gd name="T10" fmla="*/ 37 w 69"/>
                  <a:gd name="T11" fmla="*/ 0 h 104"/>
                  <a:gd name="T12" fmla="*/ 18 w 69"/>
                  <a:gd name="T13" fmla="*/ 20 h 104"/>
                  <a:gd name="T14" fmla="*/ 8 w 69"/>
                  <a:gd name="T15" fmla="*/ 64 h 104"/>
                  <a:gd name="T16" fmla="*/ 8 w 69"/>
                  <a:gd name="T17" fmla="*/ 82 h 104"/>
                  <a:gd name="T18" fmla="*/ 0 w 69"/>
                  <a:gd name="T19" fmla="*/ 82 h 104"/>
                  <a:gd name="T20" fmla="*/ 7 w 69"/>
                  <a:gd name="T21" fmla="*/ 104 h 104"/>
                  <a:gd name="T22" fmla="*/ 7 w 69"/>
                  <a:gd name="T23" fmla="*/ 104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"/>
                  <a:gd name="T37" fmla="*/ 0 h 104"/>
                  <a:gd name="T38" fmla="*/ 69 w 69"/>
                  <a:gd name="T39" fmla="*/ 104 h 10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" h="104">
                    <a:moveTo>
                      <a:pt x="7" y="104"/>
                    </a:moveTo>
                    <a:lnTo>
                      <a:pt x="21" y="104"/>
                    </a:lnTo>
                    <a:lnTo>
                      <a:pt x="21" y="65"/>
                    </a:lnTo>
                    <a:lnTo>
                      <a:pt x="36" y="31"/>
                    </a:lnTo>
                    <a:lnTo>
                      <a:pt x="69" y="2"/>
                    </a:lnTo>
                    <a:lnTo>
                      <a:pt x="37" y="0"/>
                    </a:lnTo>
                    <a:lnTo>
                      <a:pt x="18" y="20"/>
                    </a:lnTo>
                    <a:lnTo>
                      <a:pt x="8" y="64"/>
                    </a:lnTo>
                    <a:lnTo>
                      <a:pt x="8" y="82"/>
                    </a:lnTo>
                    <a:lnTo>
                      <a:pt x="0" y="82"/>
                    </a:lnTo>
                    <a:lnTo>
                      <a:pt x="7" y="104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4" name="Freeform 163"/>
              <p:cNvSpPr>
                <a:spLocks/>
              </p:cNvSpPr>
              <p:nvPr/>
            </p:nvSpPr>
            <p:spPr bwMode="auto">
              <a:xfrm>
                <a:off x="2972" y="1728"/>
                <a:ext cx="61" cy="106"/>
              </a:xfrm>
              <a:custGeom>
                <a:avLst/>
                <a:gdLst>
                  <a:gd name="T0" fmla="*/ 0 w 61"/>
                  <a:gd name="T1" fmla="*/ 0 h 106"/>
                  <a:gd name="T2" fmla="*/ 32 w 61"/>
                  <a:gd name="T3" fmla="*/ 25 h 106"/>
                  <a:gd name="T4" fmla="*/ 44 w 61"/>
                  <a:gd name="T5" fmla="*/ 57 h 106"/>
                  <a:gd name="T6" fmla="*/ 43 w 61"/>
                  <a:gd name="T7" fmla="*/ 106 h 106"/>
                  <a:gd name="T8" fmla="*/ 54 w 61"/>
                  <a:gd name="T9" fmla="*/ 106 h 106"/>
                  <a:gd name="T10" fmla="*/ 61 w 61"/>
                  <a:gd name="T11" fmla="*/ 79 h 106"/>
                  <a:gd name="T12" fmla="*/ 56 w 61"/>
                  <a:gd name="T13" fmla="*/ 70 h 106"/>
                  <a:gd name="T14" fmla="*/ 54 w 61"/>
                  <a:gd name="T15" fmla="*/ 38 h 106"/>
                  <a:gd name="T16" fmla="*/ 42 w 61"/>
                  <a:gd name="T17" fmla="*/ 13 h 106"/>
                  <a:gd name="T18" fmla="*/ 26 w 61"/>
                  <a:gd name="T19" fmla="*/ 0 h 106"/>
                  <a:gd name="T20" fmla="*/ 0 w 61"/>
                  <a:gd name="T21" fmla="*/ 0 h 106"/>
                  <a:gd name="T22" fmla="*/ 0 w 61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1"/>
                  <a:gd name="T37" fmla="*/ 0 h 106"/>
                  <a:gd name="T38" fmla="*/ 61 w 61"/>
                  <a:gd name="T39" fmla="*/ 106 h 10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1" h="106">
                    <a:moveTo>
                      <a:pt x="0" y="0"/>
                    </a:moveTo>
                    <a:lnTo>
                      <a:pt x="32" y="25"/>
                    </a:lnTo>
                    <a:lnTo>
                      <a:pt x="44" y="57"/>
                    </a:lnTo>
                    <a:lnTo>
                      <a:pt x="43" y="106"/>
                    </a:lnTo>
                    <a:lnTo>
                      <a:pt x="54" y="106"/>
                    </a:lnTo>
                    <a:lnTo>
                      <a:pt x="61" y="79"/>
                    </a:lnTo>
                    <a:lnTo>
                      <a:pt x="56" y="70"/>
                    </a:lnTo>
                    <a:lnTo>
                      <a:pt x="54" y="38"/>
                    </a:lnTo>
                    <a:lnTo>
                      <a:pt x="42" y="13"/>
                    </a:lnTo>
                    <a:lnTo>
                      <a:pt x="2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5" name="Freeform 164"/>
              <p:cNvSpPr>
                <a:spLocks/>
              </p:cNvSpPr>
              <p:nvPr/>
            </p:nvSpPr>
            <p:spPr bwMode="auto">
              <a:xfrm>
                <a:off x="2767" y="1844"/>
                <a:ext cx="85" cy="59"/>
              </a:xfrm>
              <a:custGeom>
                <a:avLst/>
                <a:gdLst>
                  <a:gd name="T0" fmla="*/ 1 w 85"/>
                  <a:gd name="T1" fmla="*/ 0 h 59"/>
                  <a:gd name="T2" fmla="*/ 85 w 85"/>
                  <a:gd name="T3" fmla="*/ 46 h 59"/>
                  <a:gd name="T4" fmla="*/ 85 w 85"/>
                  <a:gd name="T5" fmla="*/ 59 h 59"/>
                  <a:gd name="T6" fmla="*/ 0 w 85"/>
                  <a:gd name="T7" fmla="*/ 15 h 59"/>
                  <a:gd name="T8" fmla="*/ 1 w 85"/>
                  <a:gd name="T9" fmla="*/ 0 h 59"/>
                  <a:gd name="T10" fmla="*/ 1 w 85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5"/>
                  <a:gd name="T19" fmla="*/ 0 h 59"/>
                  <a:gd name="T20" fmla="*/ 85 w 85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5" h="59">
                    <a:moveTo>
                      <a:pt x="1" y="0"/>
                    </a:moveTo>
                    <a:lnTo>
                      <a:pt x="85" y="46"/>
                    </a:lnTo>
                    <a:lnTo>
                      <a:pt x="85" y="59"/>
                    </a:lnTo>
                    <a:lnTo>
                      <a:pt x="0" y="1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6" name="Freeform 165"/>
              <p:cNvSpPr>
                <a:spLocks/>
              </p:cNvSpPr>
              <p:nvPr/>
            </p:nvSpPr>
            <p:spPr bwMode="auto">
              <a:xfrm>
                <a:off x="2749" y="1718"/>
                <a:ext cx="130" cy="252"/>
              </a:xfrm>
              <a:custGeom>
                <a:avLst/>
                <a:gdLst>
                  <a:gd name="T0" fmla="*/ 114 w 130"/>
                  <a:gd name="T1" fmla="*/ 0 h 252"/>
                  <a:gd name="T2" fmla="*/ 19 w 130"/>
                  <a:gd name="T3" fmla="*/ 101 h 252"/>
                  <a:gd name="T4" fmla="*/ 6 w 130"/>
                  <a:gd name="T5" fmla="*/ 126 h 252"/>
                  <a:gd name="T6" fmla="*/ 0 w 130"/>
                  <a:gd name="T7" fmla="*/ 148 h 252"/>
                  <a:gd name="T8" fmla="*/ 0 w 130"/>
                  <a:gd name="T9" fmla="*/ 170 h 252"/>
                  <a:gd name="T10" fmla="*/ 9 w 130"/>
                  <a:gd name="T11" fmla="*/ 252 h 252"/>
                  <a:gd name="T12" fmla="*/ 22 w 130"/>
                  <a:gd name="T13" fmla="*/ 252 h 252"/>
                  <a:gd name="T14" fmla="*/ 15 w 130"/>
                  <a:gd name="T15" fmla="*/ 183 h 252"/>
                  <a:gd name="T16" fmla="*/ 12 w 130"/>
                  <a:gd name="T17" fmla="*/ 152 h 252"/>
                  <a:gd name="T18" fmla="*/ 16 w 130"/>
                  <a:gd name="T19" fmla="*/ 130 h 252"/>
                  <a:gd name="T20" fmla="*/ 31 w 130"/>
                  <a:gd name="T21" fmla="*/ 106 h 252"/>
                  <a:gd name="T22" fmla="*/ 130 w 130"/>
                  <a:gd name="T23" fmla="*/ 2 h 252"/>
                  <a:gd name="T24" fmla="*/ 114 w 130"/>
                  <a:gd name="T25" fmla="*/ 0 h 252"/>
                  <a:gd name="T26" fmla="*/ 114 w 130"/>
                  <a:gd name="T27" fmla="*/ 0 h 2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0"/>
                  <a:gd name="T43" fmla="*/ 0 h 252"/>
                  <a:gd name="T44" fmla="*/ 130 w 130"/>
                  <a:gd name="T45" fmla="*/ 252 h 2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0" h="252">
                    <a:moveTo>
                      <a:pt x="114" y="0"/>
                    </a:moveTo>
                    <a:lnTo>
                      <a:pt x="19" y="101"/>
                    </a:lnTo>
                    <a:lnTo>
                      <a:pt x="6" y="126"/>
                    </a:lnTo>
                    <a:lnTo>
                      <a:pt x="0" y="148"/>
                    </a:lnTo>
                    <a:lnTo>
                      <a:pt x="0" y="170"/>
                    </a:lnTo>
                    <a:lnTo>
                      <a:pt x="9" y="252"/>
                    </a:lnTo>
                    <a:lnTo>
                      <a:pt x="22" y="252"/>
                    </a:lnTo>
                    <a:lnTo>
                      <a:pt x="15" y="183"/>
                    </a:lnTo>
                    <a:lnTo>
                      <a:pt x="12" y="152"/>
                    </a:lnTo>
                    <a:lnTo>
                      <a:pt x="16" y="130"/>
                    </a:lnTo>
                    <a:lnTo>
                      <a:pt x="31" y="106"/>
                    </a:lnTo>
                    <a:lnTo>
                      <a:pt x="130" y="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757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7" name="Freeform 166"/>
              <p:cNvSpPr>
                <a:spLocks/>
              </p:cNvSpPr>
              <p:nvPr/>
            </p:nvSpPr>
            <p:spPr bwMode="auto">
              <a:xfrm>
                <a:off x="2783" y="1817"/>
                <a:ext cx="51" cy="111"/>
              </a:xfrm>
              <a:custGeom>
                <a:avLst/>
                <a:gdLst>
                  <a:gd name="T0" fmla="*/ 41 w 51"/>
                  <a:gd name="T1" fmla="*/ 0 h 111"/>
                  <a:gd name="T2" fmla="*/ 51 w 51"/>
                  <a:gd name="T3" fmla="*/ 6 h 111"/>
                  <a:gd name="T4" fmla="*/ 11 w 51"/>
                  <a:gd name="T5" fmla="*/ 111 h 111"/>
                  <a:gd name="T6" fmla="*/ 0 w 51"/>
                  <a:gd name="T7" fmla="*/ 107 h 111"/>
                  <a:gd name="T8" fmla="*/ 41 w 51"/>
                  <a:gd name="T9" fmla="*/ 0 h 111"/>
                  <a:gd name="T10" fmla="*/ 41 w 51"/>
                  <a:gd name="T11" fmla="*/ 0 h 1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1"/>
                  <a:gd name="T19" fmla="*/ 0 h 111"/>
                  <a:gd name="T20" fmla="*/ 51 w 51"/>
                  <a:gd name="T21" fmla="*/ 111 h 1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1" h="111">
                    <a:moveTo>
                      <a:pt x="41" y="0"/>
                    </a:moveTo>
                    <a:lnTo>
                      <a:pt x="51" y="6"/>
                    </a:lnTo>
                    <a:lnTo>
                      <a:pt x="11" y="111"/>
                    </a:lnTo>
                    <a:lnTo>
                      <a:pt x="0" y="10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8" name="Freeform 167"/>
              <p:cNvSpPr>
                <a:spLocks/>
              </p:cNvSpPr>
              <p:nvPr/>
            </p:nvSpPr>
            <p:spPr bwMode="auto">
              <a:xfrm>
                <a:off x="2782" y="1821"/>
                <a:ext cx="50" cy="103"/>
              </a:xfrm>
              <a:custGeom>
                <a:avLst/>
                <a:gdLst>
                  <a:gd name="T0" fmla="*/ 0 w 50"/>
                  <a:gd name="T1" fmla="*/ 5 h 103"/>
                  <a:gd name="T2" fmla="*/ 10 w 50"/>
                  <a:gd name="T3" fmla="*/ 0 h 103"/>
                  <a:gd name="T4" fmla="*/ 50 w 50"/>
                  <a:gd name="T5" fmla="*/ 100 h 103"/>
                  <a:gd name="T6" fmla="*/ 41 w 50"/>
                  <a:gd name="T7" fmla="*/ 103 h 103"/>
                  <a:gd name="T8" fmla="*/ 0 w 50"/>
                  <a:gd name="T9" fmla="*/ 5 h 103"/>
                  <a:gd name="T10" fmla="*/ 0 w 50"/>
                  <a:gd name="T11" fmla="*/ 5 h 1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103"/>
                  <a:gd name="T20" fmla="*/ 50 w 50"/>
                  <a:gd name="T21" fmla="*/ 103 h 1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103">
                    <a:moveTo>
                      <a:pt x="0" y="5"/>
                    </a:moveTo>
                    <a:lnTo>
                      <a:pt x="10" y="0"/>
                    </a:lnTo>
                    <a:lnTo>
                      <a:pt x="50" y="100"/>
                    </a:lnTo>
                    <a:lnTo>
                      <a:pt x="41" y="10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69" name="Freeform 168"/>
              <p:cNvSpPr>
                <a:spLocks/>
              </p:cNvSpPr>
              <p:nvPr/>
            </p:nvSpPr>
            <p:spPr bwMode="auto">
              <a:xfrm>
                <a:off x="2760" y="1845"/>
                <a:ext cx="98" cy="54"/>
              </a:xfrm>
              <a:custGeom>
                <a:avLst/>
                <a:gdLst>
                  <a:gd name="T0" fmla="*/ 0 w 98"/>
                  <a:gd name="T1" fmla="*/ 41 h 54"/>
                  <a:gd name="T2" fmla="*/ 95 w 98"/>
                  <a:gd name="T3" fmla="*/ 0 h 54"/>
                  <a:gd name="T4" fmla="*/ 98 w 98"/>
                  <a:gd name="T5" fmla="*/ 14 h 54"/>
                  <a:gd name="T6" fmla="*/ 3 w 98"/>
                  <a:gd name="T7" fmla="*/ 54 h 54"/>
                  <a:gd name="T8" fmla="*/ 0 w 98"/>
                  <a:gd name="T9" fmla="*/ 41 h 54"/>
                  <a:gd name="T10" fmla="*/ 0 w 98"/>
                  <a:gd name="T11" fmla="*/ 41 h 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8"/>
                  <a:gd name="T19" fmla="*/ 0 h 54"/>
                  <a:gd name="T20" fmla="*/ 98 w 98"/>
                  <a:gd name="T21" fmla="*/ 54 h 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8" h="54">
                    <a:moveTo>
                      <a:pt x="0" y="41"/>
                    </a:moveTo>
                    <a:lnTo>
                      <a:pt x="95" y="0"/>
                    </a:lnTo>
                    <a:lnTo>
                      <a:pt x="98" y="14"/>
                    </a:lnTo>
                    <a:lnTo>
                      <a:pt x="3" y="5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0" name="Freeform 169"/>
              <p:cNvSpPr>
                <a:spLocks/>
              </p:cNvSpPr>
              <p:nvPr/>
            </p:nvSpPr>
            <p:spPr bwMode="auto">
              <a:xfrm>
                <a:off x="2597" y="2294"/>
                <a:ext cx="612" cy="331"/>
              </a:xfrm>
              <a:custGeom>
                <a:avLst/>
                <a:gdLst>
                  <a:gd name="T0" fmla="*/ 302 w 612"/>
                  <a:gd name="T1" fmla="*/ 0 h 331"/>
                  <a:gd name="T2" fmla="*/ 0 w 612"/>
                  <a:gd name="T3" fmla="*/ 330 h 331"/>
                  <a:gd name="T4" fmla="*/ 612 w 612"/>
                  <a:gd name="T5" fmla="*/ 331 h 331"/>
                  <a:gd name="T6" fmla="*/ 302 w 612"/>
                  <a:gd name="T7" fmla="*/ 0 h 331"/>
                  <a:gd name="T8" fmla="*/ 302 w 612"/>
                  <a:gd name="T9" fmla="*/ 0 h 3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331"/>
                  <a:gd name="T17" fmla="*/ 612 w 612"/>
                  <a:gd name="T18" fmla="*/ 331 h 3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331">
                    <a:moveTo>
                      <a:pt x="302" y="0"/>
                    </a:moveTo>
                    <a:lnTo>
                      <a:pt x="0" y="330"/>
                    </a:lnTo>
                    <a:lnTo>
                      <a:pt x="612" y="331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1" name="Freeform 170"/>
              <p:cNvSpPr>
                <a:spLocks/>
              </p:cNvSpPr>
              <p:nvPr/>
            </p:nvSpPr>
            <p:spPr bwMode="auto">
              <a:xfrm>
                <a:off x="2596" y="2286"/>
                <a:ext cx="485" cy="346"/>
              </a:xfrm>
              <a:custGeom>
                <a:avLst/>
                <a:gdLst>
                  <a:gd name="T0" fmla="*/ 0 w 485"/>
                  <a:gd name="T1" fmla="*/ 340 h 346"/>
                  <a:gd name="T2" fmla="*/ 45 w 485"/>
                  <a:gd name="T3" fmla="*/ 346 h 346"/>
                  <a:gd name="T4" fmla="*/ 308 w 485"/>
                  <a:gd name="T5" fmla="*/ 69 h 346"/>
                  <a:gd name="T6" fmla="*/ 485 w 485"/>
                  <a:gd name="T7" fmla="*/ 213 h 346"/>
                  <a:gd name="T8" fmla="*/ 297 w 485"/>
                  <a:gd name="T9" fmla="*/ 0 h 346"/>
                  <a:gd name="T10" fmla="*/ 0 w 485"/>
                  <a:gd name="T11" fmla="*/ 340 h 346"/>
                  <a:gd name="T12" fmla="*/ 0 w 485"/>
                  <a:gd name="T13" fmla="*/ 340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5"/>
                  <a:gd name="T22" fmla="*/ 0 h 346"/>
                  <a:gd name="T23" fmla="*/ 485 w 485"/>
                  <a:gd name="T24" fmla="*/ 346 h 3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5" h="346">
                    <a:moveTo>
                      <a:pt x="0" y="340"/>
                    </a:moveTo>
                    <a:lnTo>
                      <a:pt x="45" y="346"/>
                    </a:lnTo>
                    <a:lnTo>
                      <a:pt x="308" y="69"/>
                    </a:lnTo>
                    <a:lnTo>
                      <a:pt x="485" y="213"/>
                    </a:lnTo>
                    <a:lnTo>
                      <a:pt x="297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2" name="Freeform 171"/>
              <p:cNvSpPr>
                <a:spLocks/>
              </p:cNvSpPr>
              <p:nvPr/>
            </p:nvSpPr>
            <p:spPr bwMode="auto">
              <a:xfrm>
                <a:off x="2819" y="2465"/>
                <a:ext cx="175" cy="156"/>
              </a:xfrm>
              <a:custGeom>
                <a:avLst/>
                <a:gdLst>
                  <a:gd name="T0" fmla="*/ 0 w 175"/>
                  <a:gd name="T1" fmla="*/ 66 h 156"/>
                  <a:gd name="T2" fmla="*/ 29 w 175"/>
                  <a:gd name="T3" fmla="*/ 135 h 156"/>
                  <a:gd name="T4" fmla="*/ 74 w 175"/>
                  <a:gd name="T5" fmla="*/ 154 h 156"/>
                  <a:gd name="T6" fmla="*/ 114 w 175"/>
                  <a:gd name="T7" fmla="*/ 156 h 156"/>
                  <a:gd name="T8" fmla="*/ 156 w 175"/>
                  <a:gd name="T9" fmla="*/ 133 h 156"/>
                  <a:gd name="T10" fmla="*/ 167 w 175"/>
                  <a:gd name="T11" fmla="*/ 94 h 156"/>
                  <a:gd name="T12" fmla="*/ 175 w 175"/>
                  <a:gd name="T13" fmla="*/ 49 h 156"/>
                  <a:gd name="T14" fmla="*/ 152 w 175"/>
                  <a:gd name="T15" fmla="*/ 0 h 156"/>
                  <a:gd name="T16" fmla="*/ 143 w 175"/>
                  <a:gd name="T17" fmla="*/ 62 h 156"/>
                  <a:gd name="T18" fmla="*/ 0 w 175"/>
                  <a:gd name="T19" fmla="*/ 66 h 156"/>
                  <a:gd name="T20" fmla="*/ 0 w 175"/>
                  <a:gd name="T21" fmla="*/ 66 h 1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5"/>
                  <a:gd name="T34" fmla="*/ 0 h 156"/>
                  <a:gd name="T35" fmla="*/ 175 w 175"/>
                  <a:gd name="T36" fmla="*/ 156 h 15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5" h="156">
                    <a:moveTo>
                      <a:pt x="0" y="66"/>
                    </a:moveTo>
                    <a:lnTo>
                      <a:pt x="29" y="135"/>
                    </a:lnTo>
                    <a:lnTo>
                      <a:pt x="74" y="154"/>
                    </a:lnTo>
                    <a:lnTo>
                      <a:pt x="114" y="156"/>
                    </a:lnTo>
                    <a:lnTo>
                      <a:pt x="156" y="133"/>
                    </a:lnTo>
                    <a:lnTo>
                      <a:pt x="167" y="94"/>
                    </a:lnTo>
                    <a:lnTo>
                      <a:pt x="175" y="49"/>
                    </a:lnTo>
                    <a:lnTo>
                      <a:pt x="152" y="0"/>
                    </a:lnTo>
                    <a:lnTo>
                      <a:pt x="143" y="62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3" name="Freeform 172"/>
              <p:cNvSpPr>
                <a:spLocks/>
              </p:cNvSpPr>
              <p:nvPr/>
            </p:nvSpPr>
            <p:spPr bwMode="auto">
              <a:xfrm>
                <a:off x="2285" y="2647"/>
                <a:ext cx="1209" cy="45"/>
              </a:xfrm>
              <a:custGeom>
                <a:avLst/>
                <a:gdLst>
                  <a:gd name="T0" fmla="*/ 0 w 1209"/>
                  <a:gd name="T1" fmla="*/ 0 h 45"/>
                  <a:gd name="T2" fmla="*/ 1209 w 1209"/>
                  <a:gd name="T3" fmla="*/ 0 h 45"/>
                  <a:gd name="T4" fmla="*/ 1203 w 1209"/>
                  <a:gd name="T5" fmla="*/ 39 h 45"/>
                  <a:gd name="T6" fmla="*/ 8 w 1209"/>
                  <a:gd name="T7" fmla="*/ 45 h 45"/>
                  <a:gd name="T8" fmla="*/ 0 w 1209"/>
                  <a:gd name="T9" fmla="*/ 0 h 45"/>
                  <a:gd name="T10" fmla="*/ 0 w 1209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09"/>
                  <a:gd name="T19" fmla="*/ 0 h 45"/>
                  <a:gd name="T20" fmla="*/ 1209 w 1209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09" h="45">
                    <a:moveTo>
                      <a:pt x="0" y="0"/>
                    </a:moveTo>
                    <a:lnTo>
                      <a:pt x="1209" y="0"/>
                    </a:lnTo>
                    <a:lnTo>
                      <a:pt x="1203" y="39"/>
                    </a:lnTo>
                    <a:lnTo>
                      <a:pt x="8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23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4" name="Freeform 173"/>
              <p:cNvSpPr>
                <a:spLocks/>
              </p:cNvSpPr>
              <p:nvPr/>
            </p:nvSpPr>
            <p:spPr bwMode="auto">
              <a:xfrm>
                <a:off x="2625" y="1460"/>
                <a:ext cx="508" cy="241"/>
              </a:xfrm>
              <a:custGeom>
                <a:avLst/>
                <a:gdLst>
                  <a:gd name="T0" fmla="*/ 249 w 508"/>
                  <a:gd name="T1" fmla="*/ 0 h 241"/>
                  <a:gd name="T2" fmla="*/ 0 w 508"/>
                  <a:gd name="T3" fmla="*/ 241 h 241"/>
                  <a:gd name="T4" fmla="*/ 508 w 508"/>
                  <a:gd name="T5" fmla="*/ 241 h 241"/>
                  <a:gd name="T6" fmla="*/ 249 w 508"/>
                  <a:gd name="T7" fmla="*/ 0 h 241"/>
                  <a:gd name="T8" fmla="*/ 249 w 508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241"/>
                  <a:gd name="T17" fmla="*/ 508 w 508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241">
                    <a:moveTo>
                      <a:pt x="249" y="0"/>
                    </a:moveTo>
                    <a:lnTo>
                      <a:pt x="0" y="241"/>
                    </a:lnTo>
                    <a:lnTo>
                      <a:pt x="508" y="241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83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5" name="Freeform 174"/>
              <p:cNvSpPr>
                <a:spLocks/>
              </p:cNvSpPr>
              <p:nvPr/>
            </p:nvSpPr>
            <p:spPr bwMode="auto">
              <a:xfrm>
                <a:off x="2780" y="2416"/>
                <a:ext cx="237" cy="9"/>
              </a:xfrm>
              <a:custGeom>
                <a:avLst/>
                <a:gdLst>
                  <a:gd name="T0" fmla="*/ 13 w 237"/>
                  <a:gd name="T1" fmla="*/ 0 h 9"/>
                  <a:gd name="T2" fmla="*/ 233 w 237"/>
                  <a:gd name="T3" fmla="*/ 0 h 9"/>
                  <a:gd name="T4" fmla="*/ 237 w 237"/>
                  <a:gd name="T5" fmla="*/ 9 h 9"/>
                  <a:gd name="T6" fmla="*/ 0 w 237"/>
                  <a:gd name="T7" fmla="*/ 9 h 9"/>
                  <a:gd name="T8" fmla="*/ 13 w 237"/>
                  <a:gd name="T9" fmla="*/ 0 h 9"/>
                  <a:gd name="T10" fmla="*/ 13 w 237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7"/>
                  <a:gd name="T19" fmla="*/ 0 h 9"/>
                  <a:gd name="T20" fmla="*/ 237 w 237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7" h="9">
                    <a:moveTo>
                      <a:pt x="13" y="0"/>
                    </a:moveTo>
                    <a:lnTo>
                      <a:pt x="233" y="0"/>
                    </a:lnTo>
                    <a:lnTo>
                      <a:pt x="237" y="9"/>
                    </a:lnTo>
                    <a:lnTo>
                      <a:pt x="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6" name="Freeform 175"/>
              <p:cNvSpPr>
                <a:spLocks/>
              </p:cNvSpPr>
              <p:nvPr/>
            </p:nvSpPr>
            <p:spPr bwMode="auto">
              <a:xfrm>
                <a:off x="2287" y="2677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7" name="Freeform 176"/>
              <p:cNvSpPr>
                <a:spLocks/>
              </p:cNvSpPr>
              <p:nvPr/>
            </p:nvSpPr>
            <p:spPr bwMode="auto">
              <a:xfrm>
                <a:off x="2287" y="2712"/>
                <a:ext cx="1198" cy="11"/>
              </a:xfrm>
              <a:custGeom>
                <a:avLst/>
                <a:gdLst>
                  <a:gd name="T0" fmla="*/ 0 w 1198"/>
                  <a:gd name="T1" fmla="*/ 0 h 11"/>
                  <a:gd name="T2" fmla="*/ 1198 w 1198"/>
                  <a:gd name="T3" fmla="*/ 0 h 11"/>
                  <a:gd name="T4" fmla="*/ 1198 w 1198"/>
                  <a:gd name="T5" fmla="*/ 11 h 11"/>
                  <a:gd name="T6" fmla="*/ 4 w 1198"/>
                  <a:gd name="T7" fmla="*/ 11 h 11"/>
                  <a:gd name="T8" fmla="*/ 0 w 1198"/>
                  <a:gd name="T9" fmla="*/ 0 h 11"/>
                  <a:gd name="T10" fmla="*/ 0 w 1198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11"/>
                  <a:gd name="T20" fmla="*/ 1198 w 1198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11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1"/>
                    </a:lnTo>
                    <a:lnTo>
                      <a:pt x="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8" name="Freeform 177"/>
              <p:cNvSpPr>
                <a:spLocks/>
              </p:cNvSpPr>
              <p:nvPr/>
            </p:nvSpPr>
            <p:spPr bwMode="auto">
              <a:xfrm>
                <a:off x="2288" y="2748"/>
                <a:ext cx="1199" cy="11"/>
              </a:xfrm>
              <a:custGeom>
                <a:avLst/>
                <a:gdLst>
                  <a:gd name="T0" fmla="*/ 0 w 1199"/>
                  <a:gd name="T1" fmla="*/ 0 h 11"/>
                  <a:gd name="T2" fmla="*/ 1199 w 1199"/>
                  <a:gd name="T3" fmla="*/ 0 h 11"/>
                  <a:gd name="T4" fmla="*/ 1199 w 1199"/>
                  <a:gd name="T5" fmla="*/ 11 h 11"/>
                  <a:gd name="T6" fmla="*/ 4 w 1199"/>
                  <a:gd name="T7" fmla="*/ 11 h 11"/>
                  <a:gd name="T8" fmla="*/ 0 w 1199"/>
                  <a:gd name="T9" fmla="*/ 0 h 11"/>
                  <a:gd name="T10" fmla="*/ 0 w 1199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1"/>
                  <a:gd name="T20" fmla="*/ 1199 w 1199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1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1"/>
                    </a:lnTo>
                    <a:lnTo>
                      <a:pt x="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79" name="Freeform 178"/>
              <p:cNvSpPr>
                <a:spLocks/>
              </p:cNvSpPr>
              <p:nvPr/>
            </p:nvSpPr>
            <p:spPr bwMode="auto">
              <a:xfrm>
                <a:off x="2291" y="2793"/>
                <a:ext cx="1198" cy="10"/>
              </a:xfrm>
              <a:custGeom>
                <a:avLst/>
                <a:gdLst>
                  <a:gd name="T0" fmla="*/ 0 w 1198"/>
                  <a:gd name="T1" fmla="*/ 0 h 10"/>
                  <a:gd name="T2" fmla="*/ 1198 w 1198"/>
                  <a:gd name="T3" fmla="*/ 0 h 10"/>
                  <a:gd name="T4" fmla="*/ 1198 w 1198"/>
                  <a:gd name="T5" fmla="*/ 10 h 10"/>
                  <a:gd name="T6" fmla="*/ 4 w 1198"/>
                  <a:gd name="T7" fmla="*/ 10 h 10"/>
                  <a:gd name="T8" fmla="*/ 0 w 1198"/>
                  <a:gd name="T9" fmla="*/ 0 h 10"/>
                  <a:gd name="T10" fmla="*/ 0 w 1198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10"/>
                  <a:gd name="T20" fmla="*/ 1198 w 1198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10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0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0" name="Freeform 179"/>
              <p:cNvSpPr>
                <a:spLocks/>
              </p:cNvSpPr>
              <p:nvPr/>
            </p:nvSpPr>
            <p:spPr bwMode="auto">
              <a:xfrm>
                <a:off x="2287" y="2832"/>
                <a:ext cx="1198" cy="9"/>
              </a:xfrm>
              <a:custGeom>
                <a:avLst/>
                <a:gdLst>
                  <a:gd name="T0" fmla="*/ 0 w 1198"/>
                  <a:gd name="T1" fmla="*/ 0 h 9"/>
                  <a:gd name="T2" fmla="*/ 1198 w 1198"/>
                  <a:gd name="T3" fmla="*/ 0 h 9"/>
                  <a:gd name="T4" fmla="*/ 1198 w 1198"/>
                  <a:gd name="T5" fmla="*/ 9 h 9"/>
                  <a:gd name="T6" fmla="*/ 4 w 1198"/>
                  <a:gd name="T7" fmla="*/ 9 h 9"/>
                  <a:gd name="T8" fmla="*/ 0 w 1198"/>
                  <a:gd name="T9" fmla="*/ 0 h 9"/>
                  <a:gd name="T10" fmla="*/ 0 w 119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9"/>
                  <a:gd name="T20" fmla="*/ 1198 w 119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1" name="Freeform 180"/>
              <p:cNvSpPr>
                <a:spLocks/>
              </p:cNvSpPr>
              <p:nvPr/>
            </p:nvSpPr>
            <p:spPr bwMode="auto">
              <a:xfrm>
                <a:off x="2286" y="2872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2" name="Freeform 181"/>
              <p:cNvSpPr>
                <a:spLocks/>
              </p:cNvSpPr>
              <p:nvPr/>
            </p:nvSpPr>
            <p:spPr bwMode="auto">
              <a:xfrm>
                <a:off x="2286" y="2912"/>
                <a:ext cx="1198" cy="9"/>
              </a:xfrm>
              <a:custGeom>
                <a:avLst/>
                <a:gdLst>
                  <a:gd name="T0" fmla="*/ 0 w 1198"/>
                  <a:gd name="T1" fmla="*/ 0 h 9"/>
                  <a:gd name="T2" fmla="*/ 1198 w 1198"/>
                  <a:gd name="T3" fmla="*/ 0 h 9"/>
                  <a:gd name="T4" fmla="*/ 1198 w 1198"/>
                  <a:gd name="T5" fmla="*/ 9 h 9"/>
                  <a:gd name="T6" fmla="*/ 4 w 1198"/>
                  <a:gd name="T7" fmla="*/ 9 h 9"/>
                  <a:gd name="T8" fmla="*/ 0 w 1198"/>
                  <a:gd name="T9" fmla="*/ 0 h 9"/>
                  <a:gd name="T10" fmla="*/ 0 w 119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9"/>
                  <a:gd name="T20" fmla="*/ 1198 w 119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3" name="Freeform 182"/>
              <p:cNvSpPr>
                <a:spLocks/>
              </p:cNvSpPr>
              <p:nvPr/>
            </p:nvSpPr>
            <p:spPr bwMode="auto">
              <a:xfrm>
                <a:off x="2290" y="2948"/>
                <a:ext cx="1199" cy="10"/>
              </a:xfrm>
              <a:custGeom>
                <a:avLst/>
                <a:gdLst>
                  <a:gd name="T0" fmla="*/ 0 w 1199"/>
                  <a:gd name="T1" fmla="*/ 0 h 10"/>
                  <a:gd name="T2" fmla="*/ 1199 w 1199"/>
                  <a:gd name="T3" fmla="*/ 0 h 10"/>
                  <a:gd name="T4" fmla="*/ 1199 w 1199"/>
                  <a:gd name="T5" fmla="*/ 10 h 10"/>
                  <a:gd name="T6" fmla="*/ 4 w 1199"/>
                  <a:gd name="T7" fmla="*/ 10 h 10"/>
                  <a:gd name="T8" fmla="*/ 0 w 1199"/>
                  <a:gd name="T9" fmla="*/ 0 h 10"/>
                  <a:gd name="T10" fmla="*/ 0 w 1199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0"/>
                  <a:gd name="T20" fmla="*/ 1199 w 1199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4" name="Freeform 183"/>
              <p:cNvSpPr>
                <a:spLocks/>
              </p:cNvSpPr>
              <p:nvPr/>
            </p:nvSpPr>
            <p:spPr bwMode="auto">
              <a:xfrm>
                <a:off x="2286" y="2987"/>
                <a:ext cx="1199" cy="10"/>
              </a:xfrm>
              <a:custGeom>
                <a:avLst/>
                <a:gdLst>
                  <a:gd name="T0" fmla="*/ 0 w 1199"/>
                  <a:gd name="T1" fmla="*/ 0 h 10"/>
                  <a:gd name="T2" fmla="*/ 1199 w 1199"/>
                  <a:gd name="T3" fmla="*/ 0 h 10"/>
                  <a:gd name="T4" fmla="*/ 1199 w 1199"/>
                  <a:gd name="T5" fmla="*/ 10 h 10"/>
                  <a:gd name="T6" fmla="*/ 4 w 1199"/>
                  <a:gd name="T7" fmla="*/ 10 h 10"/>
                  <a:gd name="T8" fmla="*/ 0 w 1199"/>
                  <a:gd name="T9" fmla="*/ 0 h 10"/>
                  <a:gd name="T10" fmla="*/ 0 w 1199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0"/>
                  <a:gd name="T20" fmla="*/ 1199 w 1199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5" name="Freeform 184"/>
              <p:cNvSpPr>
                <a:spLocks/>
              </p:cNvSpPr>
              <p:nvPr/>
            </p:nvSpPr>
            <p:spPr bwMode="auto">
              <a:xfrm>
                <a:off x="2285" y="3024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6" name="Freeform 185"/>
              <p:cNvSpPr>
                <a:spLocks/>
              </p:cNvSpPr>
              <p:nvPr/>
            </p:nvSpPr>
            <p:spPr bwMode="auto">
              <a:xfrm>
                <a:off x="2287" y="3059"/>
                <a:ext cx="1199" cy="11"/>
              </a:xfrm>
              <a:custGeom>
                <a:avLst/>
                <a:gdLst>
                  <a:gd name="T0" fmla="*/ 0 w 1199"/>
                  <a:gd name="T1" fmla="*/ 0 h 11"/>
                  <a:gd name="T2" fmla="*/ 1199 w 1199"/>
                  <a:gd name="T3" fmla="*/ 0 h 11"/>
                  <a:gd name="T4" fmla="*/ 1199 w 1199"/>
                  <a:gd name="T5" fmla="*/ 11 h 11"/>
                  <a:gd name="T6" fmla="*/ 4 w 1199"/>
                  <a:gd name="T7" fmla="*/ 11 h 11"/>
                  <a:gd name="T8" fmla="*/ 0 w 1199"/>
                  <a:gd name="T9" fmla="*/ 0 h 11"/>
                  <a:gd name="T10" fmla="*/ 0 w 1199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1"/>
                  <a:gd name="T20" fmla="*/ 1199 w 1199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1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1"/>
                    </a:lnTo>
                    <a:lnTo>
                      <a:pt x="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7" name="Freeform 186"/>
              <p:cNvSpPr>
                <a:spLocks/>
              </p:cNvSpPr>
              <p:nvPr/>
            </p:nvSpPr>
            <p:spPr bwMode="auto">
              <a:xfrm>
                <a:off x="2290" y="3104"/>
                <a:ext cx="1198" cy="9"/>
              </a:xfrm>
              <a:custGeom>
                <a:avLst/>
                <a:gdLst>
                  <a:gd name="T0" fmla="*/ 0 w 1198"/>
                  <a:gd name="T1" fmla="*/ 0 h 9"/>
                  <a:gd name="T2" fmla="*/ 1198 w 1198"/>
                  <a:gd name="T3" fmla="*/ 0 h 9"/>
                  <a:gd name="T4" fmla="*/ 1198 w 1198"/>
                  <a:gd name="T5" fmla="*/ 9 h 9"/>
                  <a:gd name="T6" fmla="*/ 4 w 1198"/>
                  <a:gd name="T7" fmla="*/ 9 h 9"/>
                  <a:gd name="T8" fmla="*/ 0 w 1198"/>
                  <a:gd name="T9" fmla="*/ 0 h 9"/>
                  <a:gd name="T10" fmla="*/ 0 w 119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9"/>
                  <a:gd name="T20" fmla="*/ 1198 w 119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8" name="Freeform 187"/>
              <p:cNvSpPr>
                <a:spLocks/>
              </p:cNvSpPr>
              <p:nvPr/>
            </p:nvSpPr>
            <p:spPr bwMode="auto">
              <a:xfrm>
                <a:off x="2286" y="3143"/>
                <a:ext cx="1198" cy="9"/>
              </a:xfrm>
              <a:custGeom>
                <a:avLst/>
                <a:gdLst>
                  <a:gd name="T0" fmla="*/ 0 w 1198"/>
                  <a:gd name="T1" fmla="*/ 0 h 9"/>
                  <a:gd name="T2" fmla="*/ 1198 w 1198"/>
                  <a:gd name="T3" fmla="*/ 0 h 9"/>
                  <a:gd name="T4" fmla="*/ 1198 w 1198"/>
                  <a:gd name="T5" fmla="*/ 9 h 9"/>
                  <a:gd name="T6" fmla="*/ 4 w 1198"/>
                  <a:gd name="T7" fmla="*/ 9 h 9"/>
                  <a:gd name="T8" fmla="*/ 0 w 1198"/>
                  <a:gd name="T9" fmla="*/ 0 h 9"/>
                  <a:gd name="T10" fmla="*/ 0 w 119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9"/>
                  <a:gd name="T20" fmla="*/ 1198 w 119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9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89" name="Freeform 188"/>
              <p:cNvSpPr>
                <a:spLocks/>
              </p:cNvSpPr>
              <p:nvPr/>
            </p:nvSpPr>
            <p:spPr bwMode="auto">
              <a:xfrm>
                <a:off x="2285" y="3179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0" name="Freeform 189"/>
              <p:cNvSpPr>
                <a:spLocks/>
              </p:cNvSpPr>
              <p:nvPr/>
            </p:nvSpPr>
            <p:spPr bwMode="auto">
              <a:xfrm>
                <a:off x="2287" y="3214"/>
                <a:ext cx="1198" cy="11"/>
              </a:xfrm>
              <a:custGeom>
                <a:avLst/>
                <a:gdLst>
                  <a:gd name="T0" fmla="*/ 0 w 1198"/>
                  <a:gd name="T1" fmla="*/ 0 h 11"/>
                  <a:gd name="T2" fmla="*/ 1198 w 1198"/>
                  <a:gd name="T3" fmla="*/ 0 h 11"/>
                  <a:gd name="T4" fmla="*/ 1198 w 1198"/>
                  <a:gd name="T5" fmla="*/ 11 h 11"/>
                  <a:gd name="T6" fmla="*/ 4 w 1198"/>
                  <a:gd name="T7" fmla="*/ 11 h 11"/>
                  <a:gd name="T8" fmla="*/ 0 w 1198"/>
                  <a:gd name="T9" fmla="*/ 0 h 11"/>
                  <a:gd name="T10" fmla="*/ 0 w 1198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8"/>
                  <a:gd name="T19" fmla="*/ 0 h 11"/>
                  <a:gd name="T20" fmla="*/ 1198 w 1198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8" h="11">
                    <a:moveTo>
                      <a:pt x="0" y="0"/>
                    </a:moveTo>
                    <a:lnTo>
                      <a:pt x="1198" y="0"/>
                    </a:lnTo>
                    <a:lnTo>
                      <a:pt x="1198" y="11"/>
                    </a:lnTo>
                    <a:lnTo>
                      <a:pt x="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1" name="Freeform 190"/>
              <p:cNvSpPr>
                <a:spLocks/>
              </p:cNvSpPr>
              <p:nvPr/>
            </p:nvSpPr>
            <p:spPr bwMode="auto">
              <a:xfrm>
                <a:off x="2289" y="3259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2" name="Freeform 191"/>
              <p:cNvSpPr>
                <a:spLocks/>
              </p:cNvSpPr>
              <p:nvPr/>
            </p:nvSpPr>
            <p:spPr bwMode="auto">
              <a:xfrm>
                <a:off x="2285" y="3298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3" name="Freeform 192"/>
              <p:cNvSpPr>
                <a:spLocks/>
              </p:cNvSpPr>
              <p:nvPr/>
            </p:nvSpPr>
            <p:spPr bwMode="auto">
              <a:xfrm>
                <a:off x="2284" y="3334"/>
                <a:ext cx="1199" cy="10"/>
              </a:xfrm>
              <a:custGeom>
                <a:avLst/>
                <a:gdLst>
                  <a:gd name="T0" fmla="*/ 0 w 1199"/>
                  <a:gd name="T1" fmla="*/ 0 h 10"/>
                  <a:gd name="T2" fmla="*/ 1199 w 1199"/>
                  <a:gd name="T3" fmla="*/ 0 h 10"/>
                  <a:gd name="T4" fmla="*/ 1199 w 1199"/>
                  <a:gd name="T5" fmla="*/ 10 h 10"/>
                  <a:gd name="T6" fmla="*/ 4 w 1199"/>
                  <a:gd name="T7" fmla="*/ 10 h 10"/>
                  <a:gd name="T8" fmla="*/ 0 w 1199"/>
                  <a:gd name="T9" fmla="*/ 0 h 10"/>
                  <a:gd name="T10" fmla="*/ 0 w 1199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0"/>
                  <a:gd name="T20" fmla="*/ 1199 w 1199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4" name="Freeform 193"/>
              <p:cNvSpPr>
                <a:spLocks/>
              </p:cNvSpPr>
              <p:nvPr/>
            </p:nvSpPr>
            <p:spPr bwMode="auto">
              <a:xfrm>
                <a:off x="2286" y="3371"/>
                <a:ext cx="1199" cy="9"/>
              </a:xfrm>
              <a:custGeom>
                <a:avLst/>
                <a:gdLst>
                  <a:gd name="T0" fmla="*/ 0 w 1199"/>
                  <a:gd name="T1" fmla="*/ 0 h 9"/>
                  <a:gd name="T2" fmla="*/ 1199 w 1199"/>
                  <a:gd name="T3" fmla="*/ 0 h 9"/>
                  <a:gd name="T4" fmla="*/ 1199 w 1199"/>
                  <a:gd name="T5" fmla="*/ 9 h 9"/>
                  <a:gd name="T6" fmla="*/ 4 w 1199"/>
                  <a:gd name="T7" fmla="*/ 9 h 9"/>
                  <a:gd name="T8" fmla="*/ 0 w 1199"/>
                  <a:gd name="T9" fmla="*/ 0 h 9"/>
                  <a:gd name="T10" fmla="*/ 0 w 119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9"/>
                  <a:gd name="T20" fmla="*/ 1199 w 119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9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9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5" name="Freeform 194"/>
              <p:cNvSpPr>
                <a:spLocks/>
              </p:cNvSpPr>
              <p:nvPr/>
            </p:nvSpPr>
            <p:spPr bwMode="auto">
              <a:xfrm>
                <a:off x="2288" y="3414"/>
                <a:ext cx="1199" cy="10"/>
              </a:xfrm>
              <a:custGeom>
                <a:avLst/>
                <a:gdLst>
                  <a:gd name="T0" fmla="*/ 0 w 1199"/>
                  <a:gd name="T1" fmla="*/ 0 h 10"/>
                  <a:gd name="T2" fmla="*/ 1199 w 1199"/>
                  <a:gd name="T3" fmla="*/ 0 h 10"/>
                  <a:gd name="T4" fmla="*/ 1199 w 1199"/>
                  <a:gd name="T5" fmla="*/ 10 h 10"/>
                  <a:gd name="T6" fmla="*/ 4 w 1199"/>
                  <a:gd name="T7" fmla="*/ 10 h 10"/>
                  <a:gd name="T8" fmla="*/ 0 w 1199"/>
                  <a:gd name="T9" fmla="*/ 0 h 10"/>
                  <a:gd name="T10" fmla="*/ 0 w 1199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99"/>
                  <a:gd name="T19" fmla="*/ 0 h 10"/>
                  <a:gd name="T20" fmla="*/ 1199 w 1199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99" h="10">
                    <a:moveTo>
                      <a:pt x="0" y="0"/>
                    </a:moveTo>
                    <a:lnTo>
                      <a:pt x="1199" y="0"/>
                    </a:lnTo>
                    <a:lnTo>
                      <a:pt x="1199" y="10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6" name="Freeform 195"/>
              <p:cNvSpPr>
                <a:spLocks/>
              </p:cNvSpPr>
              <p:nvPr/>
            </p:nvSpPr>
            <p:spPr bwMode="auto">
              <a:xfrm>
                <a:off x="2677" y="2526"/>
                <a:ext cx="440" cy="10"/>
              </a:xfrm>
              <a:custGeom>
                <a:avLst/>
                <a:gdLst>
                  <a:gd name="T0" fmla="*/ 16 w 440"/>
                  <a:gd name="T1" fmla="*/ 0 h 10"/>
                  <a:gd name="T2" fmla="*/ 427 w 440"/>
                  <a:gd name="T3" fmla="*/ 0 h 10"/>
                  <a:gd name="T4" fmla="*/ 440 w 440"/>
                  <a:gd name="T5" fmla="*/ 10 h 10"/>
                  <a:gd name="T6" fmla="*/ 0 w 440"/>
                  <a:gd name="T7" fmla="*/ 10 h 10"/>
                  <a:gd name="T8" fmla="*/ 16 w 440"/>
                  <a:gd name="T9" fmla="*/ 0 h 10"/>
                  <a:gd name="T10" fmla="*/ 16 w 440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0"/>
                  <a:gd name="T19" fmla="*/ 0 h 10"/>
                  <a:gd name="T20" fmla="*/ 440 w 440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0" h="10">
                    <a:moveTo>
                      <a:pt x="16" y="0"/>
                    </a:moveTo>
                    <a:lnTo>
                      <a:pt x="427" y="0"/>
                    </a:lnTo>
                    <a:lnTo>
                      <a:pt x="440" y="10"/>
                    </a:lnTo>
                    <a:lnTo>
                      <a:pt x="0" y="1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7" name="Freeform 196"/>
              <p:cNvSpPr>
                <a:spLocks/>
              </p:cNvSpPr>
              <p:nvPr/>
            </p:nvSpPr>
            <p:spPr bwMode="auto">
              <a:xfrm>
                <a:off x="2637" y="2563"/>
                <a:ext cx="532" cy="9"/>
              </a:xfrm>
              <a:custGeom>
                <a:avLst/>
                <a:gdLst>
                  <a:gd name="T0" fmla="*/ 19 w 532"/>
                  <a:gd name="T1" fmla="*/ 0 h 9"/>
                  <a:gd name="T2" fmla="*/ 505 w 532"/>
                  <a:gd name="T3" fmla="*/ 0 h 9"/>
                  <a:gd name="T4" fmla="*/ 532 w 532"/>
                  <a:gd name="T5" fmla="*/ 9 h 9"/>
                  <a:gd name="T6" fmla="*/ 0 w 532"/>
                  <a:gd name="T7" fmla="*/ 9 h 9"/>
                  <a:gd name="T8" fmla="*/ 19 w 532"/>
                  <a:gd name="T9" fmla="*/ 0 h 9"/>
                  <a:gd name="T10" fmla="*/ 19 w 532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2"/>
                  <a:gd name="T19" fmla="*/ 0 h 9"/>
                  <a:gd name="T20" fmla="*/ 532 w 532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2" h="9">
                    <a:moveTo>
                      <a:pt x="19" y="0"/>
                    </a:moveTo>
                    <a:lnTo>
                      <a:pt x="505" y="0"/>
                    </a:lnTo>
                    <a:lnTo>
                      <a:pt x="532" y="9"/>
                    </a:lnTo>
                    <a:lnTo>
                      <a:pt x="0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8" name="Freeform 197"/>
              <p:cNvSpPr>
                <a:spLocks/>
              </p:cNvSpPr>
              <p:nvPr/>
            </p:nvSpPr>
            <p:spPr bwMode="auto">
              <a:xfrm>
                <a:off x="2606" y="2599"/>
                <a:ext cx="590" cy="9"/>
              </a:xfrm>
              <a:custGeom>
                <a:avLst/>
                <a:gdLst>
                  <a:gd name="T0" fmla="*/ 12 w 590"/>
                  <a:gd name="T1" fmla="*/ 0 h 9"/>
                  <a:gd name="T2" fmla="*/ 567 w 590"/>
                  <a:gd name="T3" fmla="*/ 0 h 9"/>
                  <a:gd name="T4" fmla="*/ 590 w 590"/>
                  <a:gd name="T5" fmla="*/ 9 h 9"/>
                  <a:gd name="T6" fmla="*/ 0 w 590"/>
                  <a:gd name="T7" fmla="*/ 9 h 9"/>
                  <a:gd name="T8" fmla="*/ 12 w 590"/>
                  <a:gd name="T9" fmla="*/ 0 h 9"/>
                  <a:gd name="T10" fmla="*/ 12 w 590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0"/>
                  <a:gd name="T19" fmla="*/ 0 h 9"/>
                  <a:gd name="T20" fmla="*/ 590 w 590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0" h="9">
                    <a:moveTo>
                      <a:pt x="12" y="0"/>
                    </a:moveTo>
                    <a:lnTo>
                      <a:pt x="567" y="0"/>
                    </a:lnTo>
                    <a:lnTo>
                      <a:pt x="590" y="9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99" name="Freeform 198"/>
              <p:cNvSpPr>
                <a:spLocks/>
              </p:cNvSpPr>
              <p:nvPr/>
            </p:nvSpPr>
            <p:spPr bwMode="auto">
              <a:xfrm>
                <a:off x="2849" y="2341"/>
                <a:ext cx="100" cy="10"/>
              </a:xfrm>
              <a:custGeom>
                <a:avLst/>
                <a:gdLst>
                  <a:gd name="T0" fmla="*/ 9 w 100"/>
                  <a:gd name="T1" fmla="*/ 0 h 10"/>
                  <a:gd name="T2" fmla="*/ 92 w 100"/>
                  <a:gd name="T3" fmla="*/ 0 h 10"/>
                  <a:gd name="T4" fmla="*/ 100 w 100"/>
                  <a:gd name="T5" fmla="*/ 10 h 10"/>
                  <a:gd name="T6" fmla="*/ 0 w 100"/>
                  <a:gd name="T7" fmla="*/ 10 h 10"/>
                  <a:gd name="T8" fmla="*/ 9 w 100"/>
                  <a:gd name="T9" fmla="*/ 0 h 10"/>
                  <a:gd name="T10" fmla="*/ 9 w 100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0"/>
                  <a:gd name="T20" fmla="*/ 100 w 100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0">
                    <a:moveTo>
                      <a:pt x="9" y="0"/>
                    </a:moveTo>
                    <a:lnTo>
                      <a:pt x="92" y="0"/>
                    </a:lnTo>
                    <a:lnTo>
                      <a:pt x="100" y="10"/>
                    </a:lnTo>
                    <a:lnTo>
                      <a:pt x="0" y="1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0" name="Freeform 199"/>
              <p:cNvSpPr>
                <a:spLocks/>
              </p:cNvSpPr>
              <p:nvPr/>
            </p:nvSpPr>
            <p:spPr bwMode="auto">
              <a:xfrm>
                <a:off x="2817" y="2378"/>
                <a:ext cx="168" cy="9"/>
              </a:xfrm>
              <a:custGeom>
                <a:avLst/>
                <a:gdLst>
                  <a:gd name="T0" fmla="*/ 10 w 168"/>
                  <a:gd name="T1" fmla="*/ 0 h 9"/>
                  <a:gd name="T2" fmla="*/ 158 w 168"/>
                  <a:gd name="T3" fmla="*/ 0 h 9"/>
                  <a:gd name="T4" fmla="*/ 168 w 168"/>
                  <a:gd name="T5" fmla="*/ 9 h 9"/>
                  <a:gd name="T6" fmla="*/ 0 w 168"/>
                  <a:gd name="T7" fmla="*/ 9 h 9"/>
                  <a:gd name="T8" fmla="*/ 10 w 168"/>
                  <a:gd name="T9" fmla="*/ 0 h 9"/>
                  <a:gd name="T10" fmla="*/ 10 w 16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8"/>
                  <a:gd name="T19" fmla="*/ 0 h 9"/>
                  <a:gd name="T20" fmla="*/ 168 w 16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8" h="9">
                    <a:moveTo>
                      <a:pt x="10" y="0"/>
                    </a:moveTo>
                    <a:lnTo>
                      <a:pt x="158" y="0"/>
                    </a:lnTo>
                    <a:lnTo>
                      <a:pt x="168" y="9"/>
                    </a:lnTo>
                    <a:lnTo>
                      <a:pt x="0" y="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1" name="Freeform 200"/>
              <p:cNvSpPr>
                <a:spLocks/>
              </p:cNvSpPr>
              <p:nvPr/>
            </p:nvSpPr>
            <p:spPr bwMode="auto">
              <a:xfrm>
                <a:off x="2742" y="2452"/>
                <a:ext cx="309" cy="9"/>
              </a:xfrm>
              <a:custGeom>
                <a:avLst/>
                <a:gdLst>
                  <a:gd name="T0" fmla="*/ 13 w 309"/>
                  <a:gd name="T1" fmla="*/ 0 h 9"/>
                  <a:gd name="T2" fmla="*/ 294 w 309"/>
                  <a:gd name="T3" fmla="*/ 0 h 9"/>
                  <a:gd name="T4" fmla="*/ 309 w 309"/>
                  <a:gd name="T5" fmla="*/ 9 h 9"/>
                  <a:gd name="T6" fmla="*/ 0 w 309"/>
                  <a:gd name="T7" fmla="*/ 9 h 9"/>
                  <a:gd name="T8" fmla="*/ 13 w 309"/>
                  <a:gd name="T9" fmla="*/ 0 h 9"/>
                  <a:gd name="T10" fmla="*/ 13 w 309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9"/>
                  <a:gd name="T19" fmla="*/ 0 h 9"/>
                  <a:gd name="T20" fmla="*/ 309 w 309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9" h="9">
                    <a:moveTo>
                      <a:pt x="13" y="0"/>
                    </a:moveTo>
                    <a:lnTo>
                      <a:pt x="294" y="0"/>
                    </a:lnTo>
                    <a:lnTo>
                      <a:pt x="309" y="9"/>
                    </a:lnTo>
                    <a:lnTo>
                      <a:pt x="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2" name="Freeform 201"/>
              <p:cNvSpPr>
                <a:spLocks/>
              </p:cNvSpPr>
              <p:nvPr/>
            </p:nvSpPr>
            <p:spPr bwMode="auto">
              <a:xfrm>
                <a:off x="2721" y="2490"/>
                <a:ext cx="357" cy="9"/>
              </a:xfrm>
              <a:custGeom>
                <a:avLst/>
                <a:gdLst>
                  <a:gd name="T0" fmla="*/ 5 w 357"/>
                  <a:gd name="T1" fmla="*/ 0 h 9"/>
                  <a:gd name="T2" fmla="*/ 350 w 357"/>
                  <a:gd name="T3" fmla="*/ 0 h 9"/>
                  <a:gd name="T4" fmla="*/ 357 w 357"/>
                  <a:gd name="T5" fmla="*/ 9 h 9"/>
                  <a:gd name="T6" fmla="*/ 0 w 357"/>
                  <a:gd name="T7" fmla="*/ 9 h 9"/>
                  <a:gd name="T8" fmla="*/ 5 w 357"/>
                  <a:gd name="T9" fmla="*/ 0 h 9"/>
                  <a:gd name="T10" fmla="*/ 5 w 357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7"/>
                  <a:gd name="T19" fmla="*/ 0 h 9"/>
                  <a:gd name="T20" fmla="*/ 357 w 357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7" h="9">
                    <a:moveTo>
                      <a:pt x="5" y="0"/>
                    </a:moveTo>
                    <a:lnTo>
                      <a:pt x="350" y="0"/>
                    </a:lnTo>
                    <a:lnTo>
                      <a:pt x="357" y="9"/>
                    </a:ln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3" name="Freeform 202"/>
              <p:cNvSpPr>
                <a:spLocks/>
              </p:cNvSpPr>
              <p:nvPr/>
            </p:nvSpPr>
            <p:spPr bwMode="auto">
              <a:xfrm>
                <a:off x="2815" y="2406"/>
                <a:ext cx="170" cy="202"/>
              </a:xfrm>
              <a:custGeom>
                <a:avLst/>
                <a:gdLst>
                  <a:gd name="T0" fmla="*/ 81 w 170"/>
                  <a:gd name="T1" fmla="*/ 0 h 202"/>
                  <a:gd name="T2" fmla="*/ 59 w 170"/>
                  <a:gd name="T3" fmla="*/ 10 h 202"/>
                  <a:gd name="T4" fmla="*/ 31 w 170"/>
                  <a:gd name="T5" fmla="*/ 24 h 202"/>
                  <a:gd name="T6" fmla="*/ 9 w 170"/>
                  <a:gd name="T7" fmla="*/ 58 h 202"/>
                  <a:gd name="T8" fmla="*/ 0 w 170"/>
                  <a:gd name="T9" fmla="*/ 106 h 202"/>
                  <a:gd name="T10" fmla="*/ 9 w 170"/>
                  <a:gd name="T11" fmla="*/ 153 h 202"/>
                  <a:gd name="T12" fmla="*/ 34 w 170"/>
                  <a:gd name="T13" fmla="*/ 180 h 202"/>
                  <a:gd name="T14" fmla="*/ 72 w 170"/>
                  <a:gd name="T15" fmla="*/ 202 h 202"/>
                  <a:gd name="T16" fmla="*/ 114 w 170"/>
                  <a:gd name="T17" fmla="*/ 202 h 202"/>
                  <a:gd name="T18" fmla="*/ 153 w 170"/>
                  <a:gd name="T19" fmla="*/ 173 h 202"/>
                  <a:gd name="T20" fmla="*/ 170 w 170"/>
                  <a:gd name="T21" fmla="*/ 112 h 202"/>
                  <a:gd name="T22" fmla="*/ 162 w 170"/>
                  <a:gd name="T23" fmla="*/ 64 h 202"/>
                  <a:gd name="T24" fmla="*/ 140 w 170"/>
                  <a:gd name="T25" fmla="*/ 26 h 202"/>
                  <a:gd name="T26" fmla="*/ 114 w 170"/>
                  <a:gd name="T27" fmla="*/ 10 h 202"/>
                  <a:gd name="T28" fmla="*/ 93 w 170"/>
                  <a:gd name="T29" fmla="*/ 0 h 202"/>
                  <a:gd name="T30" fmla="*/ 81 w 170"/>
                  <a:gd name="T31" fmla="*/ 0 h 202"/>
                  <a:gd name="T32" fmla="*/ 81 w 170"/>
                  <a:gd name="T33" fmla="*/ 0 h 2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0"/>
                  <a:gd name="T52" fmla="*/ 0 h 202"/>
                  <a:gd name="T53" fmla="*/ 170 w 170"/>
                  <a:gd name="T54" fmla="*/ 202 h 2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0" h="202">
                    <a:moveTo>
                      <a:pt x="81" y="0"/>
                    </a:moveTo>
                    <a:lnTo>
                      <a:pt x="59" y="10"/>
                    </a:lnTo>
                    <a:lnTo>
                      <a:pt x="31" y="24"/>
                    </a:lnTo>
                    <a:lnTo>
                      <a:pt x="9" y="58"/>
                    </a:lnTo>
                    <a:lnTo>
                      <a:pt x="0" y="106"/>
                    </a:lnTo>
                    <a:lnTo>
                      <a:pt x="9" y="153"/>
                    </a:lnTo>
                    <a:lnTo>
                      <a:pt x="34" y="180"/>
                    </a:lnTo>
                    <a:lnTo>
                      <a:pt x="72" y="202"/>
                    </a:lnTo>
                    <a:lnTo>
                      <a:pt x="114" y="202"/>
                    </a:lnTo>
                    <a:lnTo>
                      <a:pt x="153" y="173"/>
                    </a:lnTo>
                    <a:lnTo>
                      <a:pt x="170" y="112"/>
                    </a:lnTo>
                    <a:lnTo>
                      <a:pt x="162" y="64"/>
                    </a:lnTo>
                    <a:lnTo>
                      <a:pt x="140" y="26"/>
                    </a:lnTo>
                    <a:lnTo>
                      <a:pt x="114" y="10"/>
                    </a:lnTo>
                    <a:lnTo>
                      <a:pt x="93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4" name="Freeform 203"/>
              <p:cNvSpPr>
                <a:spLocks/>
              </p:cNvSpPr>
              <p:nvPr/>
            </p:nvSpPr>
            <p:spPr bwMode="auto">
              <a:xfrm>
                <a:off x="2856" y="2420"/>
                <a:ext cx="42" cy="74"/>
              </a:xfrm>
              <a:custGeom>
                <a:avLst/>
                <a:gdLst>
                  <a:gd name="T0" fmla="*/ 42 w 42"/>
                  <a:gd name="T1" fmla="*/ 0 h 74"/>
                  <a:gd name="T2" fmla="*/ 40 w 42"/>
                  <a:gd name="T3" fmla="*/ 74 h 74"/>
                  <a:gd name="T4" fmla="*/ 0 w 42"/>
                  <a:gd name="T5" fmla="*/ 17 h 74"/>
                  <a:gd name="T6" fmla="*/ 42 w 42"/>
                  <a:gd name="T7" fmla="*/ 0 h 74"/>
                  <a:gd name="T8" fmla="*/ 42 w 42"/>
                  <a:gd name="T9" fmla="*/ 0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4"/>
                  <a:gd name="T17" fmla="*/ 42 w 42"/>
                  <a:gd name="T18" fmla="*/ 74 h 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4">
                    <a:moveTo>
                      <a:pt x="42" y="0"/>
                    </a:moveTo>
                    <a:lnTo>
                      <a:pt x="40" y="74"/>
                    </a:lnTo>
                    <a:lnTo>
                      <a:pt x="0" y="1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5" name="Freeform 204"/>
              <p:cNvSpPr>
                <a:spLocks/>
              </p:cNvSpPr>
              <p:nvPr/>
            </p:nvSpPr>
            <p:spPr bwMode="auto">
              <a:xfrm>
                <a:off x="2904" y="2425"/>
                <a:ext cx="44" cy="71"/>
              </a:xfrm>
              <a:custGeom>
                <a:avLst/>
                <a:gdLst>
                  <a:gd name="T0" fmla="*/ 11 w 44"/>
                  <a:gd name="T1" fmla="*/ 0 h 71"/>
                  <a:gd name="T2" fmla="*/ 0 w 44"/>
                  <a:gd name="T3" fmla="*/ 71 h 71"/>
                  <a:gd name="T4" fmla="*/ 44 w 44"/>
                  <a:gd name="T5" fmla="*/ 20 h 71"/>
                  <a:gd name="T6" fmla="*/ 11 w 44"/>
                  <a:gd name="T7" fmla="*/ 0 h 71"/>
                  <a:gd name="T8" fmla="*/ 11 w 44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71"/>
                  <a:gd name="T17" fmla="*/ 44 w 44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71">
                    <a:moveTo>
                      <a:pt x="11" y="0"/>
                    </a:moveTo>
                    <a:lnTo>
                      <a:pt x="0" y="71"/>
                    </a:lnTo>
                    <a:lnTo>
                      <a:pt x="44" y="2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6" name="Freeform 205"/>
              <p:cNvSpPr>
                <a:spLocks/>
              </p:cNvSpPr>
              <p:nvPr/>
            </p:nvSpPr>
            <p:spPr bwMode="auto">
              <a:xfrm>
                <a:off x="2862" y="2523"/>
                <a:ext cx="34" cy="71"/>
              </a:xfrm>
              <a:custGeom>
                <a:avLst/>
                <a:gdLst>
                  <a:gd name="T0" fmla="*/ 34 w 34"/>
                  <a:gd name="T1" fmla="*/ 0 h 71"/>
                  <a:gd name="T2" fmla="*/ 33 w 34"/>
                  <a:gd name="T3" fmla="*/ 71 h 71"/>
                  <a:gd name="T4" fmla="*/ 0 w 34"/>
                  <a:gd name="T5" fmla="*/ 53 h 71"/>
                  <a:gd name="T6" fmla="*/ 34 w 34"/>
                  <a:gd name="T7" fmla="*/ 0 h 71"/>
                  <a:gd name="T8" fmla="*/ 34 w 34"/>
                  <a:gd name="T9" fmla="*/ 0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71"/>
                  <a:gd name="T17" fmla="*/ 34 w 34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71">
                    <a:moveTo>
                      <a:pt x="34" y="0"/>
                    </a:moveTo>
                    <a:lnTo>
                      <a:pt x="33" y="71"/>
                    </a:lnTo>
                    <a:lnTo>
                      <a:pt x="0" y="53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7" name="Freeform 206"/>
              <p:cNvSpPr>
                <a:spLocks/>
              </p:cNvSpPr>
              <p:nvPr/>
            </p:nvSpPr>
            <p:spPr bwMode="auto">
              <a:xfrm>
                <a:off x="2907" y="2525"/>
                <a:ext cx="42" cy="66"/>
              </a:xfrm>
              <a:custGeom>
                <a:avLst/>
                <a:gdLst>
                  <a:gd name="T0" fmla="*/ 0 w 42"/>
                  <a:gd name="T1" fmla="*/ 0 h 66"/>
                  <a:gd name="T2" fmla="*/ 10 w 42"/>
                  <a:gd name="T3" fmla="*/ 66 h 66"/>
                  <a:gd name="T4" fmla="*/ 42 w 42"/>
                  <a:gd name="T5" fmla="*/ 43 h 66"/>
                  <a:gd name="T6" fmla="*/ 0 w 42"/>
                  <a:gd name="T7" fmla="*/ 0 h 66"/>
                  <a:gd name="T8" fmla="*/ 0 w 42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66"/>
                  <a:gd name="T17" fmla="*/ 42 w 42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66">
                    <a:moveTo>
                      <a:pt x="0" y="0"/>
                    </a:moveTo>
                    <a:lnTo>
                      <a:pt x="10" y="66"/>
                    </a:lnTo>
                    <a:lnTo>
                      <a:pt x="42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8" name="Freeform 207"/>
              <p:cNvSpPr>
                <a:spLocks/>
              </p:cNvSpPr>
              <p:nvPr/>
            </p:nvSpPr>
            <p:spPr bwMode="auto">
              <a:xfrm>
                <a:off x="2914" y="2457"/>
                <a:ext cx="57" cy="48"/>
              </a:xfrm>
              <a:custGeom>
                <a:avLst/>
                <a:gdLst>
                  <a:gd name="T0" fmla="*/ 0 w 57"/>
                  <a:gd name="T1" fmla="*/ 44 h 48"/>
                  <a:gd name="T2" fmla="*/ 46 w 57"/>
                  <a:gd name="T3" fmla="*/ 0 h 48"/>
                  <a:gd name="T4" fmla="*/ 57 w 57"/>
                  <a:gd name="T5" fmla="*/ 48 h 48"/>
                  <a:gd name="T6" fmla="*/ 0 w 57"/>
                  <a:gd name="T7" fmla="*/ 44 h 48"/>
                  <a:gd name="T8" fmla="*/ 0 w 57"/>
                  <a:gd name="T9" fmla="*/ 44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48"/>
                  <a:gd name="T17" fmla="*/ 57 w 57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48">
                    <a:moveTo>
                      <a:pt x="0" y="44"/>
                    </a:moveTo>
                    <a:lnTo>
                      <a:pt x="46" y="0"/>
                    </a:lnTo>
                    <a:lnTo>
                      <a:pt x="57" y="48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09" name="Freeform 208"/>
              <p:cNvSpPr>
                <a:spLocks/>
              </p:cNvSpPr>
              <p:nvPr/>
            </p:nvSpPr>
            <p:spPr bwMode="auto">
              <a:xfrm>
                <a:off x="2911" y="2517"/>
                <a:ext cx="61" cy="39"/>
              </a:xfrm>
              <a:custGeom>
                <a:avLst/>
                <a:gdLst>
                  <a:gd name="T0" fmla="*/ 0 w 61"/>
                  <a:gd name="T1" fmla="*/ 0 h 39"/>
                  <a:gd name="T2" fmla="*/ 61 w 61"/>
                  <a:gd name="T3" fmla="*/ 4 h 39"/>
                  <a:gd name="T4" fmla="*/ 49 w 61"/>
                  <a:gd name="T5" fmla="*/ 39 h 39"/>
                  <a:gd name="T6" fmla="*/ 0 w 61"/>
                  <a:gd name="T7" fmla="*/ 0 h 39"/>
                  <a:gd name="T8" fmla="*/ 0 w 61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39"/>
                  <a:gd name="T17" fmla="*/ 61 w 61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39">
                    <a:moveTo>
                      <a:pt x="0" y="0"/>
                    </a:moveTo>
                    <a:lnTo>
                      <a:pt x="61" y="4"/>
                    </a:lnTo>
                    <a:lnTo>
                      <a:pt x="49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10" name="Freeform 209"/>
              <p:cNvSpPr>
                <a:spLocks/>
              </p:cNvSpPr>
              <p:nvPr/>
            </p:nvSpPr>
            <p:spPr bwMode="auto">
              <a:xfrm>
                <a:off x="2832" y="2452"/>
                <a:ext cx="58" cy="47"/>
              </a:xfrm>
              <a:custGeom>
                <a:avLst/>
                <a:gdLst>
                  <a:gd name="T0" fmla="*/ 58 w 58"/>
                  <a:gd name="T1" fmla="*/ 47 h 47"/>
                  <a:gd name="T2" fmla="*/ 18 w 58"/>
                  <a:gd name="T3" fmla="*/ 0 h 47"/>
                  <a:gd name="T4" fmla="*/ 0 w 58"/>
                  <a:gd name="T5" fmla="*/ 45 h 47"/>
                  <a:gd name="T6" fmla="*/ 58 w 58"/>
                  <a:gd name="T7" fmla="*/ 47 h 47"/>
                  <a:gd name="T8" fmla="*/ 58 w 58"/>
                  <a:gd name="T9" fmla="*/ 47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47"/>
                  <a:gd name="T17" fmla="*/ 58 w 58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47">
                    <a:moveTo>
                      <a:pt x="58" y="47"/>
                    </a:moveTo>
                    <a:lnTo>
                      <a:pt x="18" y="0"/>
                    </a:lnTo>
                    <a:lnTo>
                      <a:pt x="0" y="45"/>
                    </a:lnTo>
                    <a:lnTo>
                      <a:pt x="58" y="47"/>
                    </a:lnTo>
                    <a:close/>
                  </a:path>
                </a:pathLst>
              </a:custGeom>
              <a:solidFill>
                <a:srgbClr val="5C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7" name="Freeform 211"/>
            <p:cNvSpPr>
              <a:spLocks/>
            </p:cNvSpPr>
            <p:nvPr/>
          </p:nvSpPr>
          <p:spPr bwMode="auto">
            <a:xfrm>
              <a:off x="2828" y="2512"/>
              <a:ext cx="58" cy="52"/>
            </a:xfrm>
            <a:custGeom>
              <a:avLst/>
              <a:gdLst>
                <a:gd name="T0" fmla="*/ 58 w 58"/>
                <a:gd name="T1" fmla="*/ 2 h 52"/>
                <a:gd name="T2" fmla="*/ 0 w 58"/>
                <a:gd name="T3" fmla="*/ 0 h 52"/>
                <a:gd name="T4" fmla="*/ 20 w 58"/>
                <a:gd name="T5" fmla="*/ 52 h 52"/>
                <a:gd name="T6" fmla="*/ 58 w 58"/>
                <a:gd name="T7" fmla="*/ 2 h 52"/>
                <a:gd name="T8" fmla="*/ 58 w 58"/>
                <a:gd name="T9" fmla="*/ 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52"/>
                <a:gd name="T17" fmla="*/ 58 w 5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52">
                  <a:moveTo>
                    <a:pt x="58" y="2"/>
                  </a:moveTo>
                  <a:lnTo>
                    <a:pt x="0" y="0"/>
                  </a:lnTo>
                  <a:lnTo>
                    <a:pt x="20" y="5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Freeform 212"/>
            <p:cNvSpPr>
              <a:spLocks/>
            </p:cNvSpPr>
            <p:nvPr/>
          </p:nvSpPr>
          <p:spPr bwMode="auto">
            <a:xfrm>
              <a:off x="2572" y="2274"/>
              <a:ext cx="656" cy="352"/>
            </a:xfrm>
            <a:custGeom>
              <a:avLst/>
              <a:gdLst>
                <a:gd name="T0" fmla="*/ 330 w 656"/>
                <a:gd name="T1" fmla="*/ 0 h 352"/>
                <a:gd name="T2" fmla="*/ 0 w 656"/>
                <a:gd name="T3" fmla="*/ 352 h 352"/>
                <a:gd name="T4" fmla="*/ 34 w 656"/>
                <a:gd name="T5" fmla="*/ 351 h 352"/>
                <a:gd name="T6" fmla="*/ 329 w 656"/>
                <a:gd name="T7" fmla="*/ 40 h 352"/>
                <a:gd name="T8" fmla="*/ 622 w 656"/>
                <a:gd name="T9" fmla="*/ 352 h 352"/>
                <a:gd name="T10" fmla="*/ 656 w 656"/>
                <a:gd name="T11" fmla="*/ 352 h 352"/>
                <a:gd name="T12" fmla="*/ 330 w 656"/>
                <a:gd name="T13" fmla="*/ 0 h 352"/>
                <a:gd name="T14" fmla="*/ 330 w 656"/>
                <a:gd name="T15" fmla="*/ 0 h 3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6"/>
                <a:gd name="T25" fmla="*/ 0 h 352"/>
                <a:gd name="T26" fmla="*/ 656 w 656"/>
                <a:gd name="T27" fmla="*/ 352 h 3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6" h="352">
                  <a:moveTo>
                    <a:pt x="330" y="0"/>
                  </a:moveTo>
                  <a:lnTo>
                    <a:pt x="0" y="352"/>
                  </a:lnTo>
                  <a:lnTo>
                    <a:pt x="34" y="351"/>
                  </a:lnTo>
                  <a:lnTo>
                    <a:pt x="329" y="40"/>
                  </a:lnTo>
                  <a:lnTo>
                    <a:pt x="622" y="352"/>
                  </a:lnTo>
                  <a:lnTo>
                    <a:pt x="656" y="352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Freeform 213"/>
            <p:cNvSpPr>
              <a:spLocks/>
            </p:cNvSpPr>
            <p:nvPr/>
          </p:nvSpPr>
          <p:spPr bwMode="auto">
            <a:xfrm>
              <a:off x="3478" y="2648"/>
              <a:ext cx="35" cy="770"/>
            </a:xfrm>
            <a:custGeom>
              <a:avLst/>
              <a:gdLst>
                <a:gd name="T0" fmla="*/ 0 w 35"/>
                <a:gd name="T1" fmla="*/ 0 h 770"/>
                <a:gd name="T2" fmla="*/ 31 w 35"/>
                <a:gd name="T3" fmla="*/ 0 h 770"/>
                <a:gd name="T4" fmla="*/ 35 w 35"/>
                <a:gd name="T5" fmla="*/ 763 h 770"/>
                <a:gd name="T6" fmla="*/ 9 w 35"/>
                <a:gd name="T7" fmla="*/ 770 h 770"/>
                <a:gd name="T8" fmla="*/ 0 w 35"/>
                <a:gd name="T9" fmla="*/ 0 h 770"/>
                <a:gd name="T10" fmla="*/ 0 w 35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770"/>
                <a:gd name="T20" fmla="*/ 35 w 35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770">
                  <a:moveTo>
                    <a:pt x="0" y="0"/>
                  </a:moveTo>
                  <a:lnTo>
                    <a:pt x="31" y="0"/>
                  </a:lnTo>
                  <a:lnTo>
                    <a:pt x="35" y="763"/>
                  </a:lnTo>
                  <a:lnTo>
                    <a:pt x="9" y="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214"/>
            <p:cNvSpPr>
              <a:spLocks/>
            </p:cNvSpPr>
            <p:nvPr/>
          </p:nvSpPr>
          <p:spPr bwMode="auto">
            <a:xfrm>
              <a:off x="2267" y="2656"/>
              <a:ext cx="35" cy="769"/>
            </a:xfrm>
            <a:custGeom>
              <a:avLst/>
              <a:gdLst>
                <a:gd name="T0" fmla="*/ 0 w 35"/>
                <a:gd name="T1" fmla="*/ 0 h 769"/>
                <a:gd name="T2" fmla="*/ 31 w 35"/>
                <a:gd name="T3" fmla="*/ 0 h 769"/>
                <a:gd name="T4" fmla="*/ 35 w 35"/>
                <a:gd name="T5" fmla="*/ 761 h 769"/>
                <a:gd name="T6" fmla="*/ 9 w 35"/>
                <a:gd name="T7" fmla="*/ 769 h 769"/>
                <a:gd name="T8" fmla="*/ 0 w 35"/>
                <a:gd name="T9" fmla="*/ 0 h 769"/>
                <a:gd name="T10" fmla="*/ 0 w 35"/>
                <a:gd name="T11" fmla="*/ 0 h 7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769"/>
                <a:gd name="T20" fmla="*/ 35 w 35"/>
                <a:gd name="T21" fmla="*/ 769 h 7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769">
                  <a:moveTo>
                    <a:pt x="0" y="0"/>
                  </a:moveTo>
                  <a:lnTo>
                    <a:pt x="31" y="0"/>
                  </a:lnTo>
                  <a:lnTo>
                    <a:pt x="35" y="761"/>
                  </a:lnTo>
                  <a:lnTo>
                    <a:pt x="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Freeform 215"/>
            <p:cNvSpPr>
              <a:spLocks/>
            </p:cNvSpPr>
            <p:nvPr/>
          </p:nvSpPr>
          <p:spPr bwMode="auto">
            <a:xfrm>
              <a:off x="2269" y="2656"/>
              <a:ext cx="29" cy="41"/>
            </a:xfrm>
            <a:custGeom>
              <a:avLst/>
              <a:gdLst>
                <a:gd name="T0" fmla="*/ 0 w 29"/>
                <a:gd name="T1" fmla="*/ 2 h 41"/>
                <a:gd name="T2" fmla="*/ 29 w 29"/>
                <a:gd name="T3" fmla="*/ 0 h 41"/>
                <a:gd name="T4" fmla="*/ 29 w 29"/>
                <a:gd name="T5" fmla="*/ 41 h 41"/>
                <a:gd name="T6" fmla="*/ 0 w 29"/>
                <a:gd name="T7" fmla="*/ 38 h 41"/>
                <a:gd name="T8" fmla="*/ 0 w 29"/>
                <a:gd name="T9" fmla="*/ 2 h 41"/>
                <a:gd name="T10" fmla="*/ 0 w 29"/>
                <a:gd name="T11" fmla="*/ 2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41"/>
                <a:gd name="T20" fmla="*/ 29 w 2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41">
                  <a:moveTo>
                    <a:pt x="0" y="2"/>
                  </a:moveTo>
                  <a:lnTo>
                    <a:pt x="29" y="0"/>
                  </a:lnTo>
                  <a:lnTo>
                    <a:pt x="29" y="41"/>
                  </a:lnTo>
                  <a:lnTo>
                    <a:pt x="0" y="3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3A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216"/>
            <p:cNvSpPr>
              <a:spLocks/>
            </p:cNvSpPr>
            <p:nvPr/>
          </p:nvSpPr>
          <p:spPr bwMode="auto">
            <a:xfrm>
              <a:off x="2183" y="2625"/>
              <a:ext cx="1455" cy="35"/>
            </a:xfrm>
            <a:custGeom>
              <a:avLst/>
              <a:gdLst>
                <a:gd name="T0" fmla="*/ 0 w 1455"/>
                <a:gd name="T1" fmla="*/ 0 h 35"/>
                <a:gd name="T2" fmla="*/ 1455 w 1455"/>
                <a:gd name="T3" fmla="*/ 0 h 35"/>
                <a:gd name="T4" fmla="*/ 1451 w 1455"/>
                <a:gd name="T5" fmla="*/ 32 h 35"/>
                <a:gd name="T6" fmla="*/ 0 w 1455"/>
                <a:gd name="T7" fmla="*/ 35 h 35"/>
                <a:gd name="T8" fmla="*/ 0 w 1455"/>
                <a:gd name="T9" fmla="*/ 0 h 35"/>
                <a:gd name="T10" fmla="*/ 0 w 1455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5"/>
                <a:gd name="T19" fmla="*/ 0 h 35"/>
                <a:gd name="T20" fmla="*/ 1455 w 1455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5" h="35">
                  <a:moveTo>
                    <a:pt x="0" y="0"/>
                  </a:moveTo>
                  <a:lnTo>
                    <a:pt x="1455" y="0"/>
                  </a:lnTo>
                  <a:lnTo>
                    <a:pt x="1451" y="32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217"/>
            <p:cNvSpPr>
              <a:spLocks/>
            </p:cNvSpPr>
            <p:nvPr/>
          </p:nvSpPr>
          <p:spPr bwMode="auto">
            <a:xfrm>
              <a:off x="2361" y="2678"/>
              <a:ext cx="157" cy="225"/>
            </a:xfrm>
            <a:custGeom>
              <a:avLst/>
              <a:gdLst>
                <a:gd name="T0" fmla="*/ 155 w 157"/>
                <a:gd name="T1" fmla="*/ 6 h 225"/>
                <a:gd name="T2" fmla="*/ 157 w 157"/>
                <a:gd name="T3" fmla="*/ 225 h 225"/>
                <a:gd name="T4" fmla="*/ 29 w 157"/>
                <a:gd name="T5" fmla="*/ 225 h 225"/>
                <a:gd name="T6" fmla="*/ 0 w 157"/>
                <a:gd name="T7" fmla="*/ 195 h 225"/>
                <a:gd name="T8" fmla="*/ 136 w 157"/>
                <a:gd name="T9" fmla="*/ 190 h 225"/>
                <a:gd name="T10" fmla="*/ 136 w 157"/>
                <a:gd name="T11" fmla="*/ 0 h 225"/>
                <a:gd name="T12" fmla="*/ 155 w 157"/>
                <a:gd name="T13" fmla="*/ 6 h 225"/>
                <a:gd name="T14" fmla="*/ 155 w 157"/>
                <a:gd name="T15" fmla="*/ 6 h 2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7"/>
                <a:gd name="T25" fmla="*/ 0 h 225"/>
                <a:gd name="T26" fmla="*/ 157 w 157"/>
                <a:gd name="T27" fmla="*/ 225 h 2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7" h="225">
                  <a:moveTo>
                    <a:pt x="155" y="6"/>
                  </a:moveTo>
                  <a:lnTo>
                    <a:pt x="157" y="225"/>
                  </a:lnTo>
                  <a:lnTo>
                    <a:pt x="29" y="225"/>
                  </a:lnTo>
                  <a:lnTo>
                    <a:pt x="0" y="195"/>
                  </a:lnTo>
                  <a:lnTo>
                    <a:pt x="136" y="190"/>
                  </a:lnTo>
                  <a:lnTo>
                    <a:pt x="136" y="0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218"/>
            <p:cNvSpPr>
              <a:spLocks/>
            </p:cNvSpPr>
            <p:nvPr/>
          </p:nvSpPr>
          <p:spPr bwMode="auto">
            <a:xfrm>
              <a:off x="2539" y="2683"/>
              <a:ext cx="158" cy="223"/>
            </a:xfrm>
            <a:custGeom>
              <a:avLst/>
              <a:gdLst>
                <a:gd name="T0" fmla="*/ 156 w 158"/>
                <a:gd name="T1" fmla="*/ 4 h 223"/>
                <a:gd name="T2" fmla="*/ 158 w 158"/>
                <a:gd name="T3" fmla="*/ 223 h 223"/>
                <a:gd name="T4" fmla="*/ 30 w 158"/>
                <a:gd name="T5" fmla="*/ 223 h 223"/>
                <a:gd name="T6" fmla="*/ 0 w 158"/>
                <a:gd name="T7" fmla="*/ 195 h 223"/>
                <a:gd name="T8" fmla="*/ 137 w 158"/>
                <a:gd name="T9" fmla="*/ 189 h 223"/>
                <a:gd name="T10" fmla="*/ 137 w 158"/>
                <a:gd name="T11" fmla="*/ 0 h 223"/>
                <a:gd name="T12" fmla="*/ 156 w 158"/>
                <a:gd name="T13" fmla="*/ 4 h 223"/>
                <a:gd name="T14" fmla="*/ 156 w 158"/>
                <a:gd name="T15" fmla="*/ 4 h 2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223"/>
                <a:gd name="T26" fmla="*/ 158 w 158"/>
                <a:gd name="T27" fmla="*/ 223 h 2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223">
                  <a:moveTo>
                    <a:pt x="156" y="4"/>
                  </a:moveTo>
                  <a:lnTo>
                    <a:pt x="158" y="223"/>
                  </a:lnTo>
                  <a:lnTo>
                    <a:pt x="30" y="223"/>
                  </a:lnTo>
                  <a:lnTo>
                    <a:pt x="0" y="195"/>
                  </a:lnTo>
                  <a:lnTo>
                    <a:pt x="137" y="189"/>
                  </a:lnTo>
                  <a:lnTo>
                    <a:pt x="137" y="0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219"/>
            <p:cNvSpPr>
              <a:spLocks/>
            </p:cNvSpPr>
            <p:nvPr/>
          </p:nvSpPr>
          <p:spPr bwMode="auto">
            <a:xfrm>
              <a:off x="3124" y="2686"/>
              <a:ext cx="157" cy="225"/>
            </a:xfrm>
            <a:custGeom>
              <a:avLst/>
              <a:gdLst>
                <a:gd name="T0" fmla="*/ 155 w 157"/>
                <a:gd name="T1" fmla="*/ 6 h 225"/>
                <a:gd name="T2" fmla="*/ 157 w 157"/>
                <a:gd name="T3" fmla="*/ 225 h 225"/>
                <a:gd name="T4" fmla="*/ 29 w 157"/>
                <a:gd name="T5" fmla="*/ 225 h 225"/>
                <a:gd name="T6" fmla="*/ 0 w 157"/>
                <a:gd name="T7" fmla="*/ 195 h 225"/>
                <a:gd name="T8" fmla="*/ 137 w 157"/>
                <a:gd name="T9" fmla="*/ 191 h 225"/>
                <a:gd name="T10" fmla="*/ 137 w 157"/>
                <a:gd name="T11" fmla="*/ 0 h 225"/>
                <a:gd name="T12" fmla="*/ 155 w 157"/>
                <a:gd name="T13" fmla="*/ 6 h 225"/>
                <a:gd name="T14" fmla="*/ 155 w 157"/>
                <a:gd name="T15" fmla="*/ 6 h 2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7"/>
                <a:gd name="T25" fmla="*/ 0 h 225"/>
                <a:gd name="T26" fmla="*/ 157 w 157"/>
                <a:gd name="T27" fmla="*/ 225 h 2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7" h="225">
                  <a:moveTo>
                    <a:pt x="155" y="6"/>
                  </a:moveTo>
                  <a:lnTo>
                    <a:pt x="157" y="225"/>
                  </a:lnTo>
                  <a:lnTo>
                    <a:pt x="29" y="225"/>
                  </a:lnTo>
                  <a:lnTo>
                    <a:pt x="0" y="195"/>
                  </a:lnTo>
                  <a:lnTo>
                    <a:pt x="137" y="191"/>
                  </a:lnTo>
                  <a:lnTo>
                    <a:pt x="137" y="0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Freeform 220"/>
            <p:cNvSpPr>
              <a:spLocks/>
            </p:cNvSpPr>
            <p:nvPr/>
          </p:nvSpPr>
          <p:spPr bwMode="auto">
            <a:xfrm>
              <a:off x="3303" y="2691"/>
              <a:ext cx="156" cy="223"/>
            </a:xfrm>
            <a:custGeom>
              <a:avLst/>
              <a:gdLst>
                <a:gd name="T0" fmla="*/ 154 w 156"/>
                <a:gd name="T1" fmla="*/ 5 h 223"/>
                <a:gd name="T2" fmla="*/ 156 w 156"/>
                <a:gd name="T3" fmla="*/ 223 h 223"/>
                <a:gd name="T4" fmla="*/ 29 w 156"/>
                <a:gd name="T5" fmla="*/ 223 h 223"/>
                <a:gd name="T6" fmla="*/ 0 w 156"/>
                <a:gd name="T7" fmla="*/ 195 h 223"/>
                <a:gd name="T8" fmla="*/ 137 w 156"/>
                <a:gd name="T9" fmla="*/ 189 h 223"/>
                <a:gd name="T10" fmla="*/ 137 w 156"/>
                <a:gd name="T11" fmla="*/ 0 h 223"/>
                <a:gd name="T12" fmla="*/ 154 w 156"/>
                <a:gd name="T13" fmla="*/ 5 h 223"/>
                <a:gd name="T14" fmla="*/ 154 w 156"/>
                <a:gd name="T15" fmla="*/ 5 h 2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"/>
                <a:gd name="T25" fmla="*/ 0 h 223"/>
                <a:gd name="T26" fmla="*/ 156 w 156"/>
                <a:gd name="T27" fmla="*/ 223 h 2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" h="223">
                  <a:moveTo>
                    <a:pt x="154" y="5"/>
                  </a:moveTo>
                  <a:lnTo>
                    <a:pt x="156" y="223"/>
                  </a:lnTo>
                  <a:lnTo>
                    <a:pt x="29" y="223"/>
                  </a:lnTo>
                  <a:lnTo>
                    <a:pt x="0" y="195"/>
                  </a:lnTo>
                  <a:lnTo>
                    <a:pt x="137" y="189"/>
                  </a:lnTo>
                  <a:lnTo>
                    <a:pt x="137" y="0"/>
                  </a:lnTo>
                  <a:lnTo>
                    <a:pt x="154" y="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Freeform 221"/>
            <p:cNvSpPr>
              <a:spLocks/>
            </p:cNvSpPr>
            <p:nvPr/>
          </p:nvSpPr>
          <p:spPr bwMode="auto">
            <a:xfrm>
              <a:off x="2360" y="2933"/>
              <a:ext cx="157" cy="397"/>
            </a:xfrm>
            <a:custGeom>
              <a:avLst/>
              <a:gdLst>
                <a:gd name="T0" fmla="*/ 155 w 157"/>
                <a:gd name="T1" fmla="*/ 15 h 397"/>
                <a:gd name="T2" fmla="*/ 157 w 157"/>
                <a:gd name="T3" fmla="*/ 397 h 397"/>
                <a:gd name="T4" fmla="*/ 29 w 157"/>
                <a:gd name="T5" fmla="*/ 397 h 397"/>
                <a:gd name="T6" fmla="*/ 0 w 157"/>
                <a:gd name="T7" fmla="*/ 368 h 397"/>
                <a:gd name="T8" fmla="*/ 136 w 157"/>
                <a:gd name="T9" fmla="*/ 363 h 397"/>
                <a:gd name="T10" fmla="*/ 139 w 157"/>
                <a:gd name="T11" fmla="*/ 0 h 397"/>
                <a:gd name="T12" fmla="*/ 155 w 157"/>
                <a:gd name="T13" fmla="*/ 15 h 397"/>
                <a:gd name="T14" fmla="*/ 155 w 157"/>
                <a:gd name="T15" fmla="*/ 15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7"/>
                <a:gd name="T25" fmla="*/ 0 h 397"/>
                <a:gd name="T26" fmla="*/ 157 w 157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7" h="397">
                  <a:moveTo>
                    <a:pt x="155" y="15"/>
                  </a:moveTo>
                  <a:lnTo>
                    <a:pt x="157" y="397"/>
                  </a:lnTo>
                  <a:lnTo>
                    <a:pt x="29" y="397"/>
                  </a:lnTo>
                  <a:lnTo>
                    <a:pt x="0" y="368"/>
                  </a:lnTo>
                  <a:lnTo>
                    <a:pt x="136" y="363"/>
                  </a:lnTo>
                  <a:lnTo>
                    <a:pt x="139" y="0"/>
                  </a:lnTo>
                  <a:lnTo>
                    <a:pt x="155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Freeform 222"/>
            <p:cNvSpPr>
              <a:spLocks/>
            </p:cNvSpPr>
            <p:nvPr/>
          </p:nvSpPr>
          <p:spPr bwMode="auto">
            <a:xfrm>
              <a:off x="2536" y="2938"/>
              <a:ext cx="158" cy="396"/>
            </a:xfrm>
            <a:custGeom>
              <a:avLst/>
              <a:gdLst>
                <a:gd name="T0" fmla="*/ 156 w 158"/>
                <a:gd name="T1" fmla="*/ 15 h 396"/>
                <a:gd name="T2" fmla="*/ 158 w 158"/>
                <a:gd name="T3" fmla="*/ 396 h 396"/>
                <a:gd name="T4" fmla="*/ 30 w 158"/>
                <a:gd name="T5" fmla="*/ 396 h 396"/>
                <a:gd name="T6" fmla="*/ 0 w 158"/>
                <a:gd name="T7" fmla="*/ 367 h 396"/>
                <a:gd name="T8" fmla="*/ 137 w 158"/>
                <a:gd name="T9" fmla="*/ 362 h 396"/>
                <a:gd name="T10" fmla="*/ 140 w 158"/>
                <a:gd name="T11" fmla="*/ 0 h 396"/>
                <a:gd name="T12" fmla="*/ 156 w 158"/>
                <a:gd name="T13" fmla="*/ 15 h 396"/>
                <a:gd name="T14" fmla="*/ 156 w 158"/>
                <a:gd name="T15" fmla="*/ 15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396"/>
                <a:gd name="T26" fmla="*/ 158 w 158"/>
                <a:gd name="T27" fmla="*/ 396 h 3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396">
                  <a:moveTo>
                    <a:pt x="156" y="15"/>
                  </a:moveTo>
                  <a:lnTo>
                    <a:pt x="158" y="396"/>
                  </a:lnTo>
                  <a:lnTo>
                    <a:pt x="30" y="396"/>
                  </a:lnTo>
                  <a:lnTo>
                    <a:pt x="0" y="367"/>
                  </a:lnTo>
                  <a:lnTo>
                    <a:pt x="137" y="362"/>
                  </a:lnTo>
                  <a:lnTo>
                    <a:pt x="140" y="0"/>
                  </a:lnTo>
                  <a:lnTo>
                    <a:pt x="156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Freeform 223"/>
            <p:cNvSpPr>
              <a:spLocks/>
            </p:cNvSpPr>
            <p:nvPr/>
          </p:nvSpPr>
          <p:spPr bwMode="auto">
            <a:xfrm>
              <a:off x="3126" y="2937"/>
              <a:ext cx="156" cy="396"/>
            </a:xfrm>
            <a:custGeom>
              <a:avLst/>
              <a:gdLst>
                <a:gd name="T0" fmla="*/ 154 w 156"/>
                <a:gd name="T1" fmla="*/ 15 h 396"/>
                <a:gd name="T2" fmla="*/ 156 w 156"/>
                <a:gd name="T3" fmla="*/ 396 h 396"/>
                <a:gd name="T4" fmla="*/ 28 w 156"/>
                <a:gd name="T5" fmla="*/ 396 h 396"/>
                <a:gd name="T6" fmla="*/ 0 w 156"/>
                <a:gd name="T7" fmla="*/ 368 h 396"/>
                <a:gd name="T8" fmla="*/ 136 w 156"/>
                <a:gd name="T9" fmla="*/ 362 h 396"/>
                <a:gd name="T10" fmla="*/ 139 w 156"/>
                <a:gd name="T11" fmla="*/ 0 h 396"/>
                <a:gd name="T12" fmla="*/ 154 w 156"/>
                <a:gd name="T13" fmla="*/ 15 h 396"/>
                <a:gd name="T14" fmla="*/ 154 w 156"/>
                <a:gd name="T15" fmla="*/ 15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"/>
                <a:gd name="T25" fmla="*/ 0 h 396"/>
                <a:gd name="T26" fmla="*/ 156 w 156"/>
                <a:gd name="T27" fmla="*/ 396 h 3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" h="396">
                  <a:moveTo>
                    <a:pt x="154" y="15"/>
                  </a:moveTo>
                  <a:lnTo>
                    <a:pt x="156" y="396"/>
                  </a:lnTo>
                  <a:lnTo>
                    <a:pt x="28" y="396"/>
                  </a:lnTo>
                  <a:lnTo>
                    <a:pt x="0" y="368"/>
                  </a:lnTo>
                  <a:lnTo>
                    <a:pt x="136" y="362"/>
                  </a:lnTo>
                  <a:lnTo>
                    <a:pt x="139" y="0"/>
                  </a:lnTo>
                  <a:lnTo>
                    <a:pt x="154" y="15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Freeform 224"/>
            <p:cNvSpPr>
              <a:spLocks/>
            </p:cNvSpPr>
            <p:nvPr/>
          </p:nvSpPr>
          <p:spPr bwMode="auto">
            <a:xfrm>
              <a:off x="3304" y="2943"/>
              <a:ext cx="157" cy="396"/>
            </a:xfrm>
            <a:custGeom>
              <a:avLst/>
              <a:gdLst>
                <a:gd name="T0" fmla="*/ 155 w 157"/>
                <a:gd name="T1" fmla="*/ 16 h 396"/>
                <a:gd name="T2" fmla="*/ 157 w 157"/>
                <a:gd name="T3" fmla="*/ 396 h 396"/>
                <a:gd name="T4" fmla="*/ 29 w 157"/>
                <a:gd name="T5" fmla="*/ 396 h 396"/>
                <a:gd name="T6" fmla="*/ 0 w 157"/>
                <a:gd name="T7" fmla="*/ 368 h 396"/>
                <a:gd name="T8" fmla="*/ 137 w 157"/>
                <a:gd name="T9" fmla="*/ 363 h 396"/>
                <a:gd name="T10" fmla="*/ 140 w 157"/>
                <a:gd name="T11" fmla="*/ 0 h 396"/>
                <a:gd name="T12" fmla="*/ 155 w 157"/>
                <a:gd name="T13" fmla="*/ 16 h 396"/>
                <a:gd name="T14" fmla="*/ 155 w 157"/>
                <a:gd name="T15" fmla="*/ 16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7"/>
                <a:gd name="T25" fmla="*/ 0 h 396"/>
                <a:gd name="T26" fmla="*/ 157 w 157"/>
                <a:gd name="T27" fmla="*/ 396 h 3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7" h="396">
                  <a:moveTo>
                    <a:pt x="155" y="16"/>
                  </a:moveTo>
                  <a:lnTo>
                    <a:pt x="157" y="396"/>
                  </a:lnTo>
                  <a:lnTo>
                    <a:pt x="29" y="396"/>
                  </a:lnTo>
                  <a:lnTo>
                    <a:pt x="0" y="368"/>
                  </a:lnTo>
                  <a:lnTo>
                    <a:pt x="137" y="363"/>
                  </a:lnTo>
                  <a:lnTo>
                    <a:pt x="140" y="0"/>
                  </a:lnTo>
                  <a:lnTo>
                    <a:pt x="155" y="16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225"/>
            <p:cNvSpPr>
              <a:spLocks/>
            </p:cNvSpPr>
            <p:nvPr/>
          </p:nvSpPr>
          <p:spPr bwMode="auto">
            <a:xfrm>
              <a:off x="2356" y="2930"/>
              <a:ext cx="148" cy="375"/>
            </a:xfrm>
            <a:custGeom>
              <a:avLst/>
              <a:gdLst>
                <a:gd name="T0" fmla="*/ 0 w 148"/>
                <a:gd name="T1" fmla="*/ 2 h 375"/>
                <a:gd name="T2" fmla="*/ 148 w 148"/>
                <a:gd name="T3" fmla="*/ 0 h 375"/>
                <a:gd name="T4" fmla="*/ 148 w 148"/>
                <a:gd name="T5" fmla="*/ 375 h 375"/>
                <a:gd name="T6" fmla="*/ 0 w 148"/>
                <a:gd name="T7" fmla="*/ 375 h 375"/>
                <a:gd name="T8" fmla="*/ 0 w 148"/>
                <a:gd name="T9" fmla="*/ 2 h 375"/>
                <a:gd name="T10" fmla="*/ 0 w 148"/>
                <a:gd name="T11" fmla="*/ 2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"/>
                <a:gd name="T19" fmla="*/ 0 h 375"/>
                <a:gd name="T20" fmla="*/ 148 w 148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" h="375">
                  <a:moveTo>
                    <a:pt x="0" y="2"/>
                  </a:moveTo>
                  <a:lnTo>
                    <a:pt x="148" y="0"/>
                  </a:lnTo>
                  <a:lnTo>
                    <a:pt x="148" y="375"/>
                  </a:lnTo>
                  <a:lnTo>
                    <a:pt x="0" y="37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226"/>
            <p:cNvSpPr>
              <a:spLocks/>
            </p:cNvSpPr>
            <p:nvPr/>
          </p:nvSpPr>
          <p:spPr bwMode="auto">
            <a:xfrm>
              <a:off x="2375" y="2956"/>
              <a:ext cx="109" cy="325"/>
            </a:xfrm>
            <a:custGeom>
              <a:avLst/>
              <a:gdLst>
                <a:gd name="T0" fmla="*/ 2 w 109"/>
                <a:gd name="T1" fmla="*/ 0 h 325"/>
                <a:gd name="T2" fmla="*/ 109 w 109"/>
                <a:gd name="T3" fmla="*/ 0 h 325"/>
                <a:gd name="T4" fmla="*/ 108 w 109"/>
                <a:gd name="T5" fmla="*/ 325 h 325"/>
                <a:gd name="T6" fmla="*/ 0 w 109"/>
                <a:gd name="T7" fmla="*/ 324 h 325"/>
                <a:gd name="T8" fmla="*/ 2 w 109"/>
                <a:gd name="T9" fmla="*/ 0 h 325"/>
                <a:gd name="T10" fmla="*/ 2 w 109"/>
                <a:gd name="T11" fmla="*/ 0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325"/>
                <a:gd name="T20" fmla="*/ 109 w 109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325">
                  <a:moveTo>
                    <a:pt x="2" y="0"/>
                  </a:moveTo>
                  <a:lnTo>
                    <a:pt x="109" y="0"/>
                  </a:lnTo>
                  <a:lnTo>
                    <a:pt x="108" y="325"/>
                  </a:lnTo>
                  <a:lnTo>
                    <a:pt x="0" y="3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27"/>
            <p:cNvSpPr>
              <a:spLocks/>
            </p:cNvSpPr>
            <p:nvPr/>
          </p:nvSpPr>
          <p:spPr bwMode="auto">
            <a:xfrm>
              <a:off x="2388" y="2968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5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Freeform 228"/>
            <p:cNvSpPr>
              <a:spLocks/>
            </p:cNvSpPr>
            <p:nvPr/>
          </p:nvSpPr>
          <p:spPr bwMode="auto">
            <a:xfrm>
              <a:off x="2387" y="3045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29"/>
            <p:cNvSpPr>
              <a:spLocks/>
            </p:cNvSpPr>
            <p:nvPr/>
          </p:nvSpPr>
          <p:spPr bwMode="auto">
            <a:xfrm>
              <a:off x="2388" y="3123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0 h 68"/>
                <a:gd name="T4" fmla="*/ 33 w 33"/>
                <a:gd name="T5" fmla="*/ 68 h 68"/>
                <a:gd name="T6" fmla="*/ 0 w 33"/>
                <a:gd name="T7" fmla="*/ 65 h 68"/>
                <a:gd name="T8" fmla="*/ 0 w 33"/>
                <a:gd name="T9" fmla="*/ 0 h 68"/>
                <a:gd name="T10" fmla="*/ 0 w 3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68"/>
                <a:gd name="T20" fmla="*/ 33 w 3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30"/>
            <p:cNvSpPr>
              <a:spLocks/>
            </p:cNvSpPr>
            <p:nvPr/>
          </p:nvSpPr>
          <p:spPr bwMode="auto">
            <a:xfrm>
              <a:off x="2386" y="3200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31"/>
            <p:cNvSpPr>
              <a:spLocks/>
            </p:cNvSpPr>
            <p:nvPr/>
          </p:nvSpPr>
          <p:spPr bwMode="auto">
            <a:xfrm>
              <a:off x="2435" y="2970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32"/>
            <p:cNvSpPr>
              <a:spLocks/>
            </p:cNvSpPr>
            <p:nvPr/>
          </p:nvSpPr>
          <p:spPr bwMode="auto">
            <a:xfrm>
              <a:off x="2434" y="3047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Freeform 233"/>
            <p:cNvSpPr>
              <a:spLocks/>
            </p:cNvSpPr>
            <p:nvPr/>
          </p:nvSpPr>
          <p:spPr bwMode="auto">
            <a:xfrm>
              <a:off x="2434" y="3124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Freeform 234"/>
            <p:cNvSpPr>
              <a:spLocks/>
            </p:cNvSpPr>
            <p:nvPr/>
          </p:nvSpPr>
          <p:spPr bwMode="auto">
            <a:xfrm>
              <a:off x="2432" y="3201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Freeform 235"/>
            <p:cNvSpPr>
              <a:spLocks/>
            </p:cNvSpPr>
            <p:nvPr/>
          </p:nvSpPr>
          <p:spPr bwMode="auto">
            <a:xfrm>
              <a:off x="2534" y="2936"/>
              <a:ext cx="148" cy="376"/>
            </a:xfrm>
            <a:custGeom>
              <a:avLst/>
              <a:gdLst>
                <a:gd name="T0" fmla="*/ 0 w 148"/>
                <a:gd name="T1" fmla="*/ 3 h 376"/>
                <a:gd name="T2" fmla="*/ 148 w 148"/>
                <a:gd name="T3" fmla="*/ 0 h 376"/>
                <a:gd name="T4" fmla="*/ 148 w 148"/>
                <a:gd name="T5" fmla="*/ 376 h 376"/>
                <a:gd name="T6" fmla="*/ 0 w 148"/>
                <a:gd name="T7" fmla="*/ 376 h 376"/>
                <a:gd name="T8" fmla="*/ 0 w 148"/>
                <a:gd name="T9" fmla="*/ 3 h 376"/>
                <a:gd name="T10" fmla="*/ 0 w 148"/>
                <a:gd name="T11" fmla="*/ 3 h 3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"/>
                <a:gd name="T19" fmla="*/ 0 h 376"/>
                <a:gd name="T20" fmla="*/ 148 w 148"/>
                <a:gd name="T21" fmla="*/ 376 h 3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" h="376">
                  <a:moveTo>
                    <a:pt x="0" y="3"/>
                  </a:moveTo>
                  <a:lnTo>
                    <a:pt x="148" y="0"/>
                  </a:lnTo>
                  <a:lnTo>
                    <a:pt x="148" y="376"/>
                  </a:lnTo>
                  <a:lnTo>
                    <a:pt x="0" y="376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236"/>
            <p:cNvSpPr>
              <a:spLocks/>
            </p:cNvSpPr>
            <p:nvPr/>
          </p:nvSpPr>
          <p:spPr bwMode="auto">
            <a:xfrm>
              <a:off x="2553" y="2963"/>
              <a:ext cx="110" cy="325"/>
            </a:xfrm>
            <a:custGeom>
              <a:avLst/>
              <a:gdLst>
                <a:gd name="T0" fmla="*/ 2 w 110"/>
                <a:gd name="T1" fmla="*/ 0 h 325"/>
                <a:gd name="T2" fmla="*/ 110 w 110"/>
                <a:gd name="T3" fmla="*/ 0 h 325"/>
                <a:gd name="T4" fmla="*/ 109 w 110"/>
                <a:gd name="T5" fmla="*/ 325 h 325"/>
                <a:gd name="T6" fmla="*/ 0 w 110"/>
                <a:gd name="T7" fmla="*/ 323 h 325"/>
                <a:gd name="T8" fmla="*/ 2 w 110"/>
                <a:gd name="T9" fmla="*/ 0 h 325"/>
                <a:gd name="T10" fmla="*/ 2 w 110"/>
                <a:gd name="T11" fmla="*/ 0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325"/>
                <a:gd name="T20" fmla="*/ 110 w 110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325">
                  <a:moveTo>
                    <a:pt x="2" y="0"/>
                  </a:moveTo>
                  <a:lnTo>
                    <a:pt x="110" y="0"/>
                  </a:lnTo>
                  <a:lnTo>
                    <a:pt x="109" y="325"/>
                  </a:lnTo>
                  <a:lnTo>
                    <a:pt x="0" y="32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237"/>
            <p:cNvSpPr>
              <a:spLocks/>
            </p:cNvSpPr>
            <p:nvPr/>
          </p:nvSpPr>
          <p:spPr bwMode="auto">
            <a:xfrm>
              <a:off x="2567" y="2974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6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Freeform 238"/>
            <p:cNvSpPr>
              <a:spLocks/>
            </p:cNvSpPr>
            <p:nvPr/>
          </p:nvSpPr>
          <p:spPr bwMode="auto">
            <a:xfrm>
              <a:off x="2566" y="3052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Freeform 239"/>
            <p:cNvSpPr>
              <a:spLocks/>
            </p:cNvSpPr>
            <p:nvPr/>
          </p:nvSpPr>
          <p:spPr bwMode="auto">
            <a:xfrm>
              <a:off x="2566" y="3130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Freeform 240"/>
            <p:cNvSpPr>
              <a:spLocks/>
            </p:cNvSpPr>
            <p:nvPr/>
          </p:nvSpPr>
          <p:spPr bwMode="auto">
            <a:xfrm>
              <a:off x="2564" y="3206"/>
              <a:ext cx="34" cy="70"/>
            </a:xfrm>
            <a:custGeom>
              <a:avLst/>
              <a:gdLst>
                <a:gd name="T0" fmla="*/ 0 w 34"/>
                <a:gd name="T1" fmla="*/ 0 h 70"/>
                <a:gd name="T2" fmla="*/ 34 w 34"/>
                <a:gd name="T3" fmla="*/ 0 h 70"/>
                <a:gd name="T4" fmla="*/ 34 w 34"/>
                <a:gd name="T5" fmla="*/ 70 h 70"/>
                <a:gd name="T6" fmla="*/ 0 w 34"/>
                <a:gd name="T7" fmla="*/ 66 h 70"/>
                <a:gd name="T8" fmla="*/ 0 w 34"/>
                <a:gd name="T9" fmla="*/ 0 h 70"/>
                <a:gd name="T10" fmla="*/ 0 w 34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70"/>
                <a:gd name="T20" fmla="*/ 34 w 34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70">
                  <a:moveTo>
                    <a:pt x="0" y="0"/>
                  </a:moveTo>
                  <a:lnTo>
                    <a:pt x="34" y="0"/>
                  </a:lnTo>
                  <a:lnTo>
                    <a:pt x="34" y="70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241"/>
            <p:cNvSpPr>
              <a:spLocks/>
            </p:cNvSpPr>
            <p:nvPr/>
          </p:nvSpPr>
          <p:spPr bwMode="auto">
            <a:xfrm>
              <a:off x="2614" y="2976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5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242"/>
            <p:cNvSpPr>
              <a:spLocks/>
            </p:cNvSpPr>
            <p:nvPr/>
          </p:nvSpPr>
          <p:spPr bwMode="auto">
            <a:xfrm>
              <a:off x="2613" y="3053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Freeform 243"/>
            <p:cNvSpPr>
              <a:spLocks/>
            </p:cNvSpPr>
            <p:nvPr/>
          </p:nvSpPr>
          <p:spPr bwMode="auto">
            <a:xfrm>
              <a:off x="2613" y="3131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Freeform 244"/>
            <p:cNvSpPr>
              <a:spLocks/>
            </p:cNvSpPr>
            <p:nvPr/>
          </p:nvSpPr>
          <p:spPr bwMode="auto">
            <a:xfrm>
              <a:off x="2611" y="3208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Freeform 245"/>
            <p:cNvSpPr>
              <a:spLocks/>
            </p:cNvSpPr>
            <p:nvPr/>
          </p:nvSpPr>
          <p:spPr bwMode="auto">
            <a:xfrm>
              <a:off x="2358" y="2688"/>
              <a:ext cx="149" cy="192"/>
            </a:xfrm>
            <a:custGeom>
              <a:avLst/>
              <a:gdLst>
                <a:gd name="T0" fmla="*/ 0 w 149"/>
                <a:gd name="T1" fmla="*/ 2 h 192"/>
                <a:gd name="T2" fmla="*/ 149 w 149"/>
                <a:gd name="T3" fmla="*/ 0 h 192"/>
                <a:gd name="T4" fmla="*/ 149 w 149"/>
                <a:gd name="T5" fmla="*/ 192 h 192"/>
                <a:gd name="T6" fmla="*/ 0 w 149"/>
                <a:gd name="T7" fmla="*/ 192 h 192"/>
                <a:gd name="T8" fmla="*/ 0 w 149"/>
                <a:gd name="T9" fmla="*/ 2 h 192"/>
                <a:gd name="T10" fmla="*/ 0 w 149"/>
                <a:gd name="T11" fmla="*/ 2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9"/>
                <a:gd name="T19" fmla="*/ 0 h 192"/>
                <a:gd name="T20" fmla="*/ 149 w 149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9" h="192">
                  <a:moveTo>
                    <a:pt x="0" y="2"/>
                  </a:moveTo>
                  <a:lnTo>
                    <a:pt x="149" y="0"/>
                  </a:lnTo>
                  <a:lnTo>
                    <a:pt x="149" y="192"/>
                  </a:lnTo>
                  <a:lnTo>
                    <a:pt x="0" y="19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246"/>
            <p:cNvSpPr>
              <a:spLocks/>
            </p:cNvSpPr>
            <p:nvPr/>
          </p:nvSpPr>
          <p:spPr bwMode="auto">
            <a:xfrm>
              <a:off x="2377" y="2701"/>
              <a:ext cx="109" cy="167"/>
            </a:xfrm>
            <a:custGeom>
              <a:avLst/>
              <a:gdLst>
                <a:gd name="T0" fmla="*/ 2 w 109"/>
                <a:gd name="T1" fmla="*/ 0 h 167"/>
                <a:gd name="T2" fmla="*/ 109 w 109"/>
                <a:gd name="T3" fmla="*/ 0 h 167"/>
                <a:gd name="T4" fmla="*/ 108 w 109"/>
                <a:gd name="T5" fmla="*/ 167 h 167"/>
                <a:gd name="T6" fmla="*/ 0 w 109"/>
                <a:gd name="T7" fmla="*/ 167 h 167"/>
                <a:gd name="T8" fmla="*/ 2 w 109"/>
                <a:gd name="T9" fmla="*/ 0 h 167"/>
                <a:gd name="T10" fmla="*/ 2 w 109"/>
                <a:gd name="T11" fmla="*/ 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167"/>
                <a:gd name="T20" fmla="*/ 109 w 10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167">
                  <a:moveTo>
                    <a:pt x="2" y="0"/>
                  </a:moveTo>
                  <a:lnTo>
                    <a:pt x="109" y="0"/>
                  </a:lnTo>
                  <a:lnTo>
                    <a:pt x="108" y="167"/>
                  </a:lnTo>
                  <a:lnTo>
                    <a:pt x="0" y="16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Freeform 247"/>
            <p:cNvSpPr>
              <a:spLocks/>
            </p:cNvSpPr>
            <p:nvPr/>
          </p:nvSpPr>
          <p:spPr bwMode="auto">
            <a:xfrm>
              <a:off x="2536" y="2692"/>
              <a:ext cx="149" cy="192"/>
            </a:xfrm>
            <a:custGeom>
              <a:avLst/>
              <a:gdLst>
                <a:gd name="T0" fmla="*/ 0 w 149"/>
                <a:gd name="T1" fmla="*/ 1 h 192"/>
                <a:gd name="T2" fmla="*/ 149 w 149"/>
                <a:gd name="T3" fmla="*/ 0 h 192"/>
                <a:gd name="T4" fmla="*/ 149 w 149"/>
                <a:gd name="T5" fmla="*/ 192 h 192"/>
                <a:gd name="T6" fmla="*/ 0 w 149"/>
                <a:gd name="T7" fmla="*/ 192 h 192"/>
                <a:gd name="T8" fmla="*/ 0 w 149"/>
                <a:gd name="T9" fmla="*/ 1 h 192"/>
                <a:gd name="T10" fmla="*/ 0 w 149"/>
                <a:gd name="T11" fmla="*/ 1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9"/>
                <a:gd name="T19" fmla="*/ 0 h 192"/>
                <a:gd name="T20" fmla="*/ 149 w 149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9" h="192">
                  <a:moveTo>
                    <a:pt x="0" y="1"/>
                  </a:moveTo>
                  <a:lnTo>
                    <a:pt x="149" y="0"/>
                  </a:lnTo>
                  <a:lnTo>
                    <a:pt x="149" y="192"/>
                  </a:lnTo>
                  <a:lnTo>
                    <a:pt x="0" y="1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Freeform 248"/>
            <p:cNvSpPr>
              <a:spLocks/>
            </p:cNvSpPr>
            <p:nvPr/>
          </p:nvSpPr>
          <p:spPr bwMode="auto">
            <a:xfrm>
              <a:off x="2555" y="2705"/>
              <a:ext cx="110" cy="167"/>
            </a:xfrm>
            <a:custGeom>
              <a:avLst/>
              <a:gdLst>
                <a:gd name="T0" fmla="*/ 2 w 110"/>
                <a:gd name="T1" fmla="*/ 0 h 167"/>
                <a:gd name="T2" fmla="*/ 110 w 110"/>
                <a:gd name="T3" fmla="*/ 0 h 167"/>
                <a:gd name="T4" fmla="*/ 109 w 110"/>
                <a:gd name="T5" fmla="*/ 167 h 167"/>
                <a:gd name="T6" fmla="*/ 0 w 110"/>
                <a:gd name="T7" fmla="*/ 166 h 167"/>
                <a:gd name="T8" fmla="*/ 2 w 110"/>
                <a:gd name="T9" fmla="*/ 0 h 167"/>
                <a:gd name="T10" fmla="*/ 2 w 110"/>
                <a:gd name="T11" fmla="*/ 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167"/>
                <a:gd name="T20" fmla="*/ 110 w 110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9" y="167"/>
                  </a:lnTo>
                  <a:lnTo>
                    <a:pt x="0" y="16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Freeform 249"/>
            <p:cNvSpPr>
              <a:spLocks/>
            </p:cNvSpPr>
            <p:nvPr/>
          </p:nvSpPr>
          <p:spPr bwMode="auto">
            <a:xfrm>
              <a:off x="2392" y="2711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7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Freeform 250"/>
            <p:cNvSpPr>
              <a:spLocks/>
            </p:cNvSpPr>
            <p:nvPr/>
          </p:nvSpPr>
          <p:spPr bwMode="auto">
            <a:xfrm>
              <a:off x="2391" y="2788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6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Freeform 251"/>
            <p:cNvSpPr>
              <a:spLocks/>
            </p:cNvSpPr>
            <p:nvPr/>
          </p:nvSpPr>
          <p:spPr bwMode="auto">
            <a:xfrm>
              <a:off x="2439" y="2713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252"/>
            <p:cNvSpPr>
              <a:spLocks/>
            </p:cNvSpPr>
            <p:nvPr/>
          </p:nvSpPr>
          <p:spPr bwMode="auto">
            <a:xfrm>
              <a:off x="2438" y="2790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7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253"/>
            <p:cNvSpPr>
              <a:spLocks/>
            </p:cNvSpPr>
            <p:nvPr/>
          </p:nvSpPr>
          <p:spPr bwMode="auto">
            <a:xfrm>
              <a:off x="2572" y="2716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5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254"/>
            <p:cNvSpPr>
              <a:spLocks/>
            </p:cNvSpPr>
            <p:nvPr/>
          </p:nvSpPr>
          <p:spPr bwMode="auto">
            <a:xfrm>
              <a:off x="2572" y="2793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0 h 68"/>
                <a:gd name="T4" fmla="*/ 33 w 33"/>
                <a:gd name="T5" fmla="*/ 68 h 68"/>
                <a:gd name="T6" fmla="*/ 0 w 33"/>
                <a:gd name="T7" fmla="*/ 66 h 68"/>
                <a:gd name="T8" fmla="*/ 0 w 33"/>
                <a:gd name="T9" fmla="*/ 0 h 68"/>
                <a:gd name="T10" fmla="*/ 0 w 3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68"/>
                <a:gd name="T20" fmla="*/ 33 w 3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255"/>
            <p:cNvSpPr>
              <a:spLocks/>
            </p:cNvSpPr>
            <p:nvPr/>
          </p:nvSpPr>
          <p:spPr bwMode="auto">
            <a:xfrm>
              <a:off x="2619" y="2718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Freeform 256"/>
            <p:cNvSpPr>
              <a:spLocks/>
            </p:cNvSpPr>
            <p:nvPr/>
          </p:nvSpPr>
          <p:spPr bwMode="auto">
            <a:xfrm>
              <a:off x="2618" y="2794"/>
              <a:ext cx="35" cy="70"/>
            </a:xfrm>
            <a:custGeom>
              <a:avLst/>
              <a:gdLst>
                <a:gd name="T0" fmla="*/ 0 w 35"/>
                <a:gd name="T1" fmla="*/ 0 h 70"/>
                <a:gd name="T2" fmla="*/ 35 w 35"/>
                <a:gd name="T3" fmla="*/ 0 h 70"/>
                <a:gd name="T4" fmla="*/ 35 w 35"/>
                <a:gd name="T5" fmla="*/ 70 h 70"/>
                <a:gd name="T6" fmla="*/ 0 w 35"/>
                <a:gd name="T7" fmla="*/ 66 h 70"/>
                <a:gd name="T8" fmla="*/ 0 w 35"/>
                <a:gd name="T9" fmla="*/ 0 h 70"/>
                <a:gd name="T10" fmla="*/ 0 w 3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70"/>
                <a:gd name="T20" fmla="*/ 35 w 3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70">
                  <a:moveTo>
                    <a:pt x="0" y="0"/>
                  </a:moveTo>
                  <a:lnTo>
                    <a:pt x="35" y="0"/>
                  </a:lnTo>
                  <a:lnTo>
                    <a:pt x="35" y="70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3" name="Freeform 257"/>
            <p:cNvSpPr>
              <a:spLocks/>
            </p:cNvSpPr>
            <p:nvPr/>
          </p:nvSpPr>
          <p:spPr bwMode="auto">
            <a:xfrm>
              <a:off x="3121" y="2934"/>
              <a:ext cx="148" cy="376"/>
            </a:xfrm>
            <a:custGeom>
              <a:avLst/>
              <a:gdLst>
                <a:gd name="T0" fmla="*/ 0 w 148"/>
                <a:gd name="T1" fmla="*/ 3 h 376"/>
                <a:gd name="T2" fmla="*/ 148 w 148"/>
                <a:gd name="T3" fmla="*/ 0 h 376"/>
                <a:gd name="T4" fmla="*/ 148 w 148"/>
                <a:gd name="T5" fmla="*/ 376 h 376"/>
                <a:gd name="T6" fmla="*/ 0 w 148"/>
                <a:gd name="T7" fmla="*/ 376 h 376"/>
                <a:gd name="T8" fmla="*/ 0 w 148"/>
                <a:gd name="T9" fmla="*/ 3 h 376"/>
                <a:gd name="T10" fmla="*/ 0 w 148"/>
                <a:gd name="T11" fmla="*/ 3 h 3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"/>
                <a:gd name="T19" fmla="*/ 0 h 376"/>
                <a:gd name="T20" fmla="*/ 148 w 148"/>
                <a:gd name="T21" fmla="*/ 376 h 3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" h="376">
                  <a:moveTo>
                    <a:pt x="0" y="3"/>
                  </a:moveTo>
                  <a:lnTo>
                    <a:pt x="148" y="0"/>
                  </a:lnTo>
                  <a:lnTo>
                    <a:pt x="148" y="376"/>
                  </a:lnTo>
                  <a:lnTo>
                    <a:pt x="0" y="376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Freeform 258"/>
            <p:cNvSpPr>
              <a:spLocks/>
            </p:cNvSpPr>
            <p:nvPr/>
          </p:nvSpPr>
          <p:spPr bwMode="auto">
            <a:xfrm>
              <a:off x="3140" y="2960"/>
              <a:ext cx="110" cy="326"/>
            </a:xfrm>
            <a:custGeom>
              <a:avLst/>
              <a:gdLst>
                <a:gd name="T0" fmla="*/ 2 w 110"/>
                <a:gd name="T1" fmla="*/ 0 h 326"/>
                <a:gd name="T2" fmla="*/ 110 w 110"/>
                <a:gd name="T3" fmla="*/ 0 h 326"/>
                <a:gd name="T4" fmla="*/ 109 w 110"/>
                <a:gd name="T5" fmla="*/ 326 h 326"/>
                <a:gd name="T6" fmla="*/ 0 w 110"/>
                <a:gd name="T7" fmla="*/ 325 h 326"/>
                <a:gd name="T8" fmla="*/ 2 w 110"/>
                <a:gd name="T9" fmla="*/ 0 h 326"/>
                <a:gd name="T10" fmla="*/ 2 w 110"/>
                <a:gd name="T11" fmla="*/ 0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326"/>
                <a:gd name="T20" fmla="*/ 110 w 110"/>
                <a:gd name="T21" fmla="*/ 326 h 3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326">
                  <a:moveTo>
                    <a:pt x="2" y="0"/>
                  </a:moveTo>
                  <a:lnTo>
                    <a:pt x="110" y="0"/>
                  </a:lnTo>
                  <a:lnTo>
                    <a:pt x="109" y="326"/>
                  </a:lnTo>
                  <a:lnTo>
                    <a:pt x="0" y="32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Freeform 259"/>
            <p:cNvSpPr>
              <a:spLocks/>
            </p:cNvSpPr>
            <p:nvPr/>
          </p:nvSpPr>
          <p:spPr bwMode="auto">
            <a:xfrm>
              <a:off x="3153" y="2973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5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Freeform 260"/>
            <p:cNvSpPr>
              <a:spLocks/>
            </p:cNvSpPr>
            <p:nvPr/>
          </p:nvSpPr>
          <p:spPr bwMode="auto">
            <a:xfrm>
              <a:off x="3152" y="3050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Freeform 261"/>
            <p:cNvSpPr>
              <a:spLocks/>
            </p:cNvSpPr>
            <p:nvPr/>
          </p:nvSpPr>
          <p:spPr bwMode="auto">
            <a:xfrm>
              <a:off x="3152" y="3127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Freeform 262"/>
            <p:cNvSpPr>
              <a:spLocks/>
            </p:cNvSpPr>
            <p:nvPr/>
          </p:nvSpPr>
          <p:spPr bwMode="auto">
            <a:xfrm>
              <a:off x="3150" y="3205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Freeform 263"/>
            <p:cNvSpPr>
              <a:spLocks/>
            </p:cNvSpPr>
            <p:nvPr/>
          </p:nvSpPr>
          <p:spPr bwMode="auto">
            <a:xfrm>
              <a:off x="3200" y="2974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0" name="Freeform 264"/>
            <p:cNvSpPr>
              <a:spLocks/>
            </p:cNvSpPr>
            <p:nvPr/>
          </p:nvSpPr>
          <p:spPr bwMode="auto">
            <a:xfrm>
              <a:off x="3200" y="3052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Freeform 265"/>
            <p:cNvSpPr>
              <a:spLocks/>
            </p:cNvSpPr>
            <p:nvPr/>
          </p:nvSpPr>
          <p:spPr bwMode="auto">
            <a:xfrm>
              <a:off x="3200" y="3128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2" name="Freeform 266"/>
            <p:cNvSpPr>
              <a:spLocks/>
            </p:cNvSpPr>
            <p:nvPr/>
          </p:nvSpPr>
          <p:spPr bwMode="auto">
            <a:xfrm>
              <a:off x="3198" y="3206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267"/>
            <p:cNvSpPr>
              <a:spLocks/>
            </p:cNvSpPr>
            <p:nvPr/>
          </p:nvSpPr>
          <p:spPr bwMode="auto">
            <a:xfrm>
              <a:off x="3300" y="2940"/>
              <a:ext cx="147" cy="376"/>
            </a:xfrm>
            <a:custGeom>
              <a:avLst/>
              <a:gdLst>
                <a:gd name="T0" fmla="*/ 0 w 147"/>
                <a:gd name="T1" fmla="*/ 3 h 376"/>
                <a:gd name="T2" fmla="*/ 147 w 147"/>
                <a:gd name="T3" fmla="*/ 0 h 376"/>
                <a:gd name="T4" fmla="*/ 147 w 147"/>
                <a:gd name="T5" fmla="*/ 376 h 376"/>
                <a:gd name="T6" fmla="*/ 0 w 147"/>
                <a:gd name="T7" fmla="*/ 376 h 376"/>
                <a:gd name="T8" fmla="*/ 0 w 147"/>
                <a:gd name="T9" fmla="*/ 3 h 376"/>
                <a:gd name="T10" fmla="*/ 0 w 147"/>
                <a:gd name="T11" fmla="*/ 3 h 3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7"/>
                <a:gd name="T19" fmla="*/ 0 h 376"/>
                <a:gd name="T20" fmla="*/ 147 w 147"/>
                <a:gd name="T21" fmla="*/ 376 h 3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7" h="376">
                  <a:moveTo>
                    <a:pt x="0" y="3"/>
                  </a:moveTo>
                  <a:lnTo>
                    <a:pt x="147" y="0"/>
                  </a:lnTo>
                  <a:lnTo>
                    <a:pt x="147" y="376"/>
                  </a:lnTo>
                  <a:lnTo>
                    <a:pt x="0" y="376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268"/>
            <p:cNvSpPr>
              <a:spLocks/>
            </p:cNvSpPr>
            <p:nvPr/>
          </p:nvSpPr>
          <p:spPr bwMode="auto">
            <a:xfrm>
              <a:off x="3319" y="2966"/>
              <a:ext cx="109" cy="326"/>
            </a:xfrm>
            <a:custGeom>
              <a:avLst/>
              <a:gdLst>
                <a:gd name="T0" fmla="*/ 2 w 109"/>
                <a:gd name="T1" fmla="*/ 0 h 326"/>
                <a:gd name="T2" fmla="*/ 109 w 109"/>
                <a:gd name="T3" fmla="*/ 0 h 326"/>
                <a:gd name="T4" fmla="*/ 108 w 109"/>
                <a:gd name="T5" fmla="*/ 326 h 326"/>
                <a:gd name="T6" fmla="*/ 0 w 109"/>
                <a:gd name="T7" fmla="*/ 325 h 326"/>
                <a:gd name="T8" fmla="*/ 2 w 109"/>
                <a:gd name="T9" fmla="*/ 0 h 326"/>
                <a:gd name="T10" fmla="*/ 2 w 109"/>
                <a:gd name="T11" fmla="*/ 0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326"/>
                <a:gd name="T20" fmla="*/ 109 w 109"/>
                <a:gd name="T21" fmla="*/ 326 h 3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326">
                  <a:moveTo>
                    <a:pt x="2" y="0"/>
                  </a:moveTo>
                  <a:lnTo>
                    <a:pt x="109" y="0"/>
                  </a:lnTo>
                  <a:lnTo>
                    <a:pt x="108" y="326"/>
                  </a:lnTo>
                  <a:lnTo>
                    <a:pt x="0" y="32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269"/>
            <p:cNvSpPr>
              <a:spLocks/>
            </p:cNvSpPr>
            <p:nvPr/>
          </p:nvSpPr>
          <p:spPr bwMode="auto">
            <a:xfrm>
              <a:off x="3331" y="2979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270"/>
            <p:cNvSpPr>
              <a:spLocks/>
            </p:cNvSpPr>
            <p:nvPr/>
          </p:nvSpPr>
          <p:spPr bwMode="auto">
            <a:xfrm>
              <a:off x="3331" y="3057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271"/>
            <p:cNvSpPr>
              <a:spLocks/>
            </p:cNvSpPr>
            <p:nvPr/>
          </p:nvSpPr>
          <p:spPr bwMode="auto">
            <a:xfrm>
              <a:off x="3331" y="3134"/>
              <a:ext cx="34" cy="69"/>
            </a:xfrm>
            <a:custGeom>
              <a:avLst/>
              <a:gdLst>
                <a:gd name="T0" fmla="*/ 0 w 34"/>
                <a:gd name="T1" fmla="*/ 0 h 69"/>
                <a:gd name="T2" fmla="*/ 34 w 34"/>
                <a:gd name="T3" fmla="*/ 0 h 69"/>
                <a:gd name="T4" fmla="*/ 34 w 34"/>
                <a:gd name="T5" fmla="*/ 69 h 69"/>
                <a:gd name="T6" fmla="*/ 0 w 34"/>
                <a:gd name="T7" fmla="*/ 66 h 69"/>
                <a:gd name="T8" fmla="*/ 0 w 34"/>
                <a:gd name="T9" fmla="*/ 0 h 69"/>
                <a:gd name="T10" fmla="*/ 0 w 34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9"/>
                <a:gd name="T20" fmla="*/ 34 w 34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9">
                  <a:moveTo>
                    <a:pt x="0" y="0"/>
                  </a:moveTo>
                  <a:lnTo>
                    <a:pt x="34" y="0"/>
                  </a:lnTo>
                  <a:lnTo>
                    <a:pt x="34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272"/>
            <p:cNvSpPr>
              <a:spLocks/>
            </p:cNvSpPr>
            <p:nvPr/>
          </p:nvSpPr>
          <p:spPr bwMode="auto">
            <a:xfrm>
              <a:off x="3329" y="3211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273"/>
            <p:cNvSpPr>
              <a:spLocks/>
            </p:cNvSpPr>
            <p:nvPr/>
          </p:nvSpPr>
          <p:spPr bwMode="auto">
            <a:xfrm>
              <a:off x="3379" y="2980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274"/>
            <p:cNvSpPr>
              <a:spLocks/>
            </p:cNvSpPr>
            <p:nvPr/>
          </p:nvSpPr>
          <p:spPr bwMode="auto">
            <a:xfrm>
              <a:off x="3378" y="3058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6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275"/>
            <p:cNvSpPr>
              <a:spLocks/>
            </p:cNvSpPr>
            <p:nvPr/>
          </p:nvSpPr>
          <p:spPr bwMode="auto">
            <a:xfrm>
              <a:off x="3378" y="3136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5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276"/>
            <p:cNvSpPr>
              <a:spLocks/>
            </p:cNvSpPr>
            <p:nvPr/>
          </p:nvSpPr>
          <p:spPr bwMode="auto">
            <a:xfrm>
              <a:off x="3377" y="3213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0 h 68"/>
                <a:gd name="T4" fmla="*/ 33 w 33"/>
                <a:gd name="T5" fmla="*/ 68 h 68"/>
                <a:gd name="T6" fmla="*/ 0 w 33"/>
                <a:gd name="T7" fmla="*/ 66 h 68"/>
                <a:gd name="T8" fmla="*/ 0 w 33"/>
                <a:gd name="T9" fmla="*/ 0 h 68"/>
                <a:gd name="T10" fmla="*/ 0 w 3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68"/>
                <a:gd name="T20" fmla="*/ 33 w 3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68">
                  <a:moveTo>
                    <a:pt x="0" y="0"/>
                  </a:moveTo>
                  <a:lnTo>
                    <a:pt x="33" y="0"/>
                  </a:lnTo>
                  <a:lnTo>
                    <a:pt x="33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277"/>
            <p:cNvSpPr>
              <a:spLocks/>
            </p:cNvSpPr>
            <p:nvPr/>
          </p:nvSpPr>
          <p:spPr bwMode="auto">
            <a:xfrm>
              <a:off x="3123" y="2693"/>
              <a:ext cx="148" cy="192"/>
            </a:xfrm>
            <a:custGeom>
              <a:avLst/>
              <a:gdLst>
                <a:gd name="T0" fmla="*/ 0 w 148"/>
                <a:gd name="T1" fmla="*/ 1 h 192"/>
                <a:gd name="T2" fmla="*/ 148 w 148"/>
                <a:gd name="T3" fmla="*/ 0 h 192"/>
                <a:gd name="T4" fmla="*/ 148 w 148"/>
                <a:gd name="T5" fmla="*/ 192 h 192"/>
                <a:gd name="T6" fmla="*/ 0 w 148"/>
                <a:gd name="T7" fmla="*/ 192 h 192"/>
                <a:gd name="T8" fmla="*/ 0 w 148"/>
                <a:gd name="T9" fmla="*/ 1 h 192"/>
                <a:gd name="T10" fmla="*/ 0 w 148"/>
                <a:gd name="T11" fmla="*/ 1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"/>
                <a:gd name="T19" fmla="*/ 0 h 192"/>
                <a:gd name="T20" fmla="*/ 148 w 148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" h="192">
                  <a:moveTo>
                    <a:pt x="0" y="1"/>
                  </a:moveTo>
                  <a:lnTo>
                    <a:pt x="148" y="0"/>
                  </a:lnTo>
                  <a:lnTo>
                    <a:pt x="148" y="192"/>
                  </a:lnTo>
                  <a:lnTo>
                    <a:pt x="0" y="1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278"/>
            <p:cNvSpPr>
              <a:spLocks/>
            </p:cNvSpPr>
            <p:nvPr/>
          </p:nvSpPr>
          <p:spPr bwMode="auto">
            <a:xfrm>
              <a:off x="3142" y="2706"/>
              <a:ext cx="110" cy="167"/>
            </a:xfrm>
            <a:custGeom>
              <a:avLst/>
              <a:gdLst>
                <a:gd name="T0" fmla="*/ 2 w 110"/>
                <a:gd name="T1" fmla="*/ 0 h 167"/>
                <a:gd name="T2" fmla="*/ 110 w 110"/>
                <a:gd name="T3" fmla="*/ 0 h 167"/>
                <a:gd name="T4" fmla="*/ 109 w 110"/>
                <a:gd name="T5" fmla="*/ 167 h 167"/>
                <a:gd name="T6" fmla="*/ 0 w 110"/>
                <a:gd name="T7" fmla="*/ 166 h 167"/>
                <a:gd name="T8" fmla="*/ 2 w 110"/>
                <a:gd name="T9" fmla="*/ 0 h 167"/>
                <a:gd name="T10" fmla="*/ 2 w 110"/>
                <a:gd name="T11" fmla="*/ 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167"/>
                <a:gd name="T20" fmla="*/ 110 w 110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9" y="167"/>
                  </a:lnTo>
                  <a:lnTo>
                    <a:pt x="0" y="16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279"/>
            <p:cNvSpPr>
              <a:spLocks/>
            </p:cNvSpPr>
            <p:nvPr/>
          </p:nvSpPr>
          <p:spPr bwMode="auto">
            <a:xfrm>
              <a:off x="3302" y="2697"/>
              <a:ext cx="148" cy="191"/>
            </a:xfrm>
            <a:custGeom>
              <a:avLst/>
              <a:gdLst>
                <a:gd name="T0" fmla="*/ 0 w 148"/>
                <a:gd name="T1" fmla="*/ 1 h 191"/>
                <a:gd name="T2" fmla="*/ 148 w 148"/>
                <a:gd name="T3" fmla="*/ 0 h 191"/>
                <a:gd name="T4" fmla="*/ 148 w 148"/>
                <a:gd name="T5" fmla="*/ 191 h 191"/>
                <a:gd name="T6" fmla="*/ 0 w 148"/>
                <a:gd name="T7" fmla="*/ 191 h 191"/>
                <a:gd name="T8" fmla="*/ 0 w 148"/>
                <a:gd name="T9" fmla="*/ 1 h 191"/>
                <a:gd name="T10" fmla="*/ 0 w 148"/>
                <a:gd name="T11" fmla="*/ 1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"/>
                <a:gd name="T19" fmla="*/ 0 h 191"/>
                <a:gd name="T20" fmla="*/ 148 w 148"/>
                <a:gd name="T21" fmla="*/ 191 h 1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" h="191">
                  <a:moveTo>
                    <a:pt x="0" y="1"/>
                  </a:moveTo>
                  <a:lnTo>
                    <a:pt x="148" y="0"/>
                  </a:lnTo>
                  <a:lnTo>
                    <a:pt x="148" y="191"/>
                  </a:lnTo>
                  <a:lnTo>
                    <a:pt x="0" y="1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280"/>
            <p:cNvSpPr>
              <a:spLocks/>
            </p:cNvSpPr>
            <p:nvPr/>
          </p:nvSpPr>
          <p:spPr bwMode="auto">
            <a:xfrm>
              <a:off x="3321" y="2710"/>
              <a:ext cx="110" cy="167"/>
            </a:xfrm>
            <a:custGeom>
              <a:avLst/>
              <a:gdLst>
                <a:gd name="T0" fmla="*/ 2 w 110"/>
                <a:gd name="T1" fmla="*/ 0 h 167"/>
                <a:gd name="T2" fmla="*/ 110 w 110"/>
                <a:gd name="T3" fmla="*/ 0 h 167"/>
                <a:gd name="T4" fmla="*/ 108 w 110"/>
                <a:gd name="T5" fmla="*/ 167 h 167"/>
                <a:gd name="T6" fmla="*/ 0 w 110"/>
                <a:gd name="T7" fmla="*/ 166 h 167"/>
                <a:gd name="T8" fmla="*/ 2 w 110"/>
                <a:gd name="T9" fmla="*/ 0 h 167"/>
                <a:gd name="T10" fmla="*/ 2 w 110"/>
                <a:gd name="T11" fmla="*/ 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167"/>
                <a:gd name="T20" fmla="*/ 110 w 110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167">
                  <a:moveTo>
                    <a:pt x="2" y="0"/>
                  </a:moveTo>
                  <a:lnTo>
                    <a:pt x="110" y="0"/>
                  </a:lnTo>
                  <a:lnTo>
                    <a:pt x="108" y="167"/>
                  </a:lnTo>
                  <a:lnTo>
                    <a:pt x="0" y="16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281"/>
            <p:cNvSpPr>
              <a:spLocks/>
            </p:cNvSpPr>
            <p:nvPr/>
          </p:nvSpPr>
          <p:spPr bwMode="auto">
            <a:xfrm>
              <a:off x="3157" y="2716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5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282"/>
            <p:cNvSpPr>
              <a:spLocks/>
            </p:cNvSpPr>
            <p:nvPr/>
          </p:nvSpPr>
          <p:spPr bwMode="auto">
            <a:xfrm>
              <a:off x="3156" y="2793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283"/>
            <p:cNvSpPr>
              <a:spLocks/>
            </p:cNvSpPr>
            <p:nvPr/>
          </p:nvSpPr>
          <p:spPr bwMode="auto">
            <a:xfrm>
              <a:off x="3204" y="2718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284"/>
            <p:cNvSpPr>
              <a:spLocks/>
            </p:cNvSpPr>
            <p:nvPr/>
          </p:nvSpPr>
          <p:spPr bwMode="auto">
            <a:xfrm>
              <a:off x="3203" y="2794"/>
              <a:ext cx="35" cy="70"/>
            </a:xfrm>
            <a:custGeom>
              <a:avLst/>
              <a:gdLst>
                <a:gd name="T0" fmla="*/ 0 w 35"/>
                <a:gd name="T1" fmla="*/ 0 h 70"/>
                <a:gd name="T2" fmla="*/ 35 w 35"/>
                <a:gd name="T3" fmla="*/ 0 h 70"/>
                <a:gd name="T4" fmla="*/ 35 w 35"/>
                <a:gd name="T5" fmla="*/ 70 h 70"/>
                <a:gd name="T6" fmla="*/ 0 w 35"/>
                <a:gd name="T7" fmla="*/ 66 h 70"/>
                <a:gd name="T8" fmla="*/ 0 w 35"/>
                <a:gd name="T9" fmla="*/ 0 h 70"/>
                <a:gd name="T10" fmla="*/ 0 w 3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70"/>
                <a:gd name="T20" fmla="*/ 35 w 3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70">
                  <a:moveTo>
                    <a:pt x="0" y="0"/>
                  </a:moveTo>
                  <a:lnTo>
                    <a:pt x="35" y="0"/>
                  </a:lnTo>
                  <a:lnTo>
                    <a:pt x="35" y="70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285"/>
            <p:cNvSpPr>
              <a:spLocks/>
            </p:cNvSpPr>
            <p:nvPr/>
          </p:nvSpPr>
          <p:spPr bwMode="auto">
            <a:xfrm>
              <a:off x="3337" y="2720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286"/>
            <p:cNvSpPr>
              <a:spLocks/>
            </p:cNvSpPr>
            <p:nvPr/>
          </p:nvSpPr>
          <p:spPr bwMode="auto">
            <a:xfrm>
              <a:off x="3336" y="2798"/>
              <a:ext cx="35" cy="68"/>
            </a:xfrm>
            <a:custGeom>
              <a:avLst/>
              <a:gdLst>
                <a:gd name="T0" fmla="*/ 0 w 35"/>
                <a:gd name="T1" fmla="*/ 0 h 68"/>
                <a:gd name="T2" fmla="*/ 35 w 35"/>
                <a:gd name="T3" fmla="*/ 0 h 68"/>
                <a:gd name="T4" fmla="*/ 35 w 35"/>
                <a:gd name="T5" fmla="*/ 68 h 68"/>
                <a:gd name="T6" fmla="*/ 0 w 35"/>
                <a:gd name="T7" fmla="*/ 66 h 68"/>
                <a:gd name="T8" fmla="*/ 0 w 35"/>
                <a:gd name="T9" fmla="*/ 0 h 68"/>
                <a:gd name="T10" fmla="*/ 0 w 35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8"/>
                <a:gd name="T20" fmla="*/ 35 w 35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8">
                  <a:moveTo>
                    <a:pt x="0" y="0"/>
                  </a:moveTo>
                  <a:lnTo>
                    <a:pt x="35" y="0"/>
                  </a:lnTo>
                  <a:lnTo>
                    <a:pt x="35" y="68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3" name="Freeform 287"/>
            <p:cNvSpPr>
              <a:spLocks/>
            </p:cNvSpPr>
            <p:nvPr/>
          </p:nvSpPr>
          <p:spPr bwMode="auto">
            <a:xfrm>
              <a:off x="3385" y="2723"/>
              <a:ext cx="34" cy="68"/>
            </a:xfrm>
            <a:custGeom>
              <a:avLst/>
              <a:gdLst>
                <a:gd name="T0" fmla="*/ 0 w 34"/>
                <a:gd name="T1" fmla="*/ 0 h 68"/>
                <a:gd name="T2" fmla="*/ 34 w 34"/>
                <a:gd name="T3" fmla="*/ 0 h 68"/>
                <a:gd name="T4" fmla="*/ 34 w 34"/>
                <a:gd name="T5" fmla="*/ 68 h 68"/>
                <a:gd name="T6" fmla="*/ 0 w 34"/>
                <a:gd name="T7" fmla="*/ 65 h 68"/>
                <a:gd name="T8" fmla="*/ 0 w 34"/>
                <a:gd name="T9" fmla="*/ 0 h 68"/>
                <a:gd name="T10" fmla="*/ 0 w 34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68"/>
                <a:gd name="T20" fmla="*/ 34 w 34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68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Freeform 288"/>
            <p:cNvSpPr>
              <a:spLocks/>
            </p:cNvSpPr>
            <p:nvPr/>
          </p:nvSpPr>
          <p:spPr bwMode="auto">
            <a:xfrm>
              <a:off x="3384" y="2799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35 w 35"/>
                <a:gd name="T3" fmla="*/ 0 h 69"/>
                <a:gd name="T4" fmla="*/ 35 w 35"/>
                <a:gd name="T5" fmla="*/ 69 h 69"/>
                <a:gd name="T6" fmla="*/ 0 w 35"/>
                <a:gd name="T7" fmla="*/ 66 h 69"/>
                <a:gd name="T8" fmla="*/ 0 w 35"/>
                <a:gd name="T9" fmla="*/ 0 h 69"/>
                <a:gd name="T10" fmla="*/ 0 w 35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9"/>
                <a:gd name="T20" fmla="*/ 35 w 35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9">
                  <a:moveTo>
                    <a:pt x="0" y="0"/>
                  </a:moveTo>
                  <a:lnTo>
                    <a:pt x="35" y="0"/>
                  </a:lnTo>
                  <a:lnTo>
                    <a:pt x="35" y="69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5" name="Freeform 289"/>
            <p:cNvSpPr>
              <a:spLocks/>
            </p:cNvSpPr>
            <p:nvPr/>
          </p:nvSpPr>
          <p:spPr bwMode="auto">
            <a:xfrm>
              <a:off x="3068" y="3488"/>
              <a:ext cx="693" cy="135"/>
            </a:xfrm>
            <a:custGeom>
              <a:avLst/>
              <a:gdLst>
                <a:gd name="T0" fmla="*/ 11 w 693"/>
                <a:gd name="T1" fmla="*/ 0 h 135"/>
                <a:gd name="T2" fmla="*/ 621 w 693"/>
                <a:gd name="T3" fmla="*/ 5 h 135"/>
                <a:gd name="T4" fmla="*/ 578 w 693"/>
                <a:gd name="T5" fmla="*/ 45 h 135"/>
                <a:gd name="T6" fmla="*/ 548 w 693"/>
                <a:gd name="T7" fmla="*/ 82 h 135"/>
                <a:gd name="T8" fmla="*/ 615 w 693"/>
                <a:gd name="T9" fmla="*/ 90 h 135"/>
                <a:gd name="T10" fmla="*/ 693 w 693"/>
                <a:gd name="T11" fmla="*/ 112 h 135"/>
                <a:gd name="T12" fmla="*/ 584 w 693"/>
                <a:gd name="T13" fmla="*/ 126 h 135"/>
                <a:gd name="T14" fmla="*/ 407 w 693"/>
                <a:gd name="T15" fmla="*/ 135 h 135"/>
                <a:gd name="T16" fmla="*/ 245 w 693"/>
                <a:gd name="T17" fmla="*/ 109 h 135"/>
                <a:gd name="T18" fmla="*/ 0 w 693"/>
                <a:gd name="T19" fmla="*/ 90 h 135"/>
                <a:gd name="T20" fmla="*/ 11 w 693"/>
                <a:gd name="T21" fmla="*/ 0 h 135"/>
                <a:gd name="T22" fmla="*/ 11 w 693"/>
                <a:gd name="T23" fmla="*/ 0 h 1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3"/>
                <a:gd name="T37" fmla="*/ 0 h 135"/>
                <a:gd name="T38" fmla="*/ 693 w 693"/>
                <a:gd name="T39" fmla="*/ 135 h 13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3" h="135">
                  <a:moveTo>
                    <a:pt x="11" y="0"/>
                  </a:moveTo>
                  <a:lnTo>
                    <a:pt x="621" y="5"/>
                  </a:lnTo>
                  <a:lnTo>
                    <a:pt x="578" y="45"/>
                  </a:lnTo>
                  <a:lnTo>
                    <a:pt x="548" y="82"/>
                  </a:lnTo>
                  <a:lnTo>
                    <a:pt x="615" y="90"/>
                  </a:lnTo>
                  <a:lnTo>
                    <a:pt x="693" y="112"/>
                  </a:lnTo>
                  <a:lnTo>
                    <a:pt x="584" y="126"/>
                  </a:lnTo>
                  <a:lnTo>
                    <a:pt x="407" y="135"/>
                  </a:lnTo>
                  <a:lnTo>
                    <a:pt x="245" y="109"/>
                  </a:lnTo>
                  <a:lnTo>
                    <a:pt x="0" y="9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45F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Freeform 290"/>
            <p:cNvSpPr>
              <a:spLocks/>
            </p:cNvSpPr>
            <p:nvPr/>
          </p:nvSpPr>
          <p:spPr bwMode="auto">
            <a:xfrm>
              <a:off x="3031" y="3354"/>
              <a:ext cx="699" cy="206"/>
            </a:xfrm>
            <a:custGeom>
              <a:avLst/>
              <a:gdLst>
                <a:gd name="T0" fmla="*/ 0 w 699"/>
                <a:gd name="T1" fmla="*/ 90 h 206"/>
                <a:gd name="T2" fmla="*/ 32 w 699"/>
                <a:gd name="T3" fmla="*/ 59 h 206"/>
                <a:gd name="T4" fmla="*/ 90 w 699"/>
                <a:gd name="T5" fmla="*/ 23 h 206"/>
                <a:gd name="T6" fmla="*/ 131 w 699"/>
                <a:gd name="T7" fmla="*/ 10 h 206"/>
                <a:gd name="T8" fmla="*/ 173 w 699"/>
                <a:gd name="T9" fmla="*/ 32 h 206"/>
                <a:gd name="T10" fmla="*/ 220 w 699"/>
                <a:gd name="T11" fmla="*/ 45 h 206"/>
                <a:gd name="T12" fmla="*/ 235 w 699"/>
                <a:gd name="T13" fmla="*/ 14 h 206"/>
                <a:gd name="T14" fmla="*/ 293 w 699"/>
                <a:gd name="T15" fmla="*/ 0 h 206"/>
                <a:gd name="T16" fmla="*/ 335 w 699"/>
                <a:gd name="T17" fmla="*/ 10 h 206"/>
                <a:gd name="T18" fmla="*/ 370 w 699"/>
                <a:gd name="T19" fmla="*/ 37 h 206"/>
                <a:gd name="T20" fmla="*/ 407 w 699"/>
                <a:gd name="T21" fmla="*/ 14 h 206"/>
                <a:gd name="T22" fmla="*/ 475 w 699"/>
                <a:gd name="T23" fmla="*/ 14 h 206"/>
                <a:gd name="T24" fmla="*/ 490 w 699"/>
                <a:gd name="T25" fmla="*/ 37 h 206"/>
                <a:gd name="T26" fmla="*/ 543 w 699"/>
                <a:gd name="T27" fmla="*/ 23 h 206"/>
                <a:gd name="T28" fmla="*/ 590 w 699"/>
                <a:gd name="T29" fmla="*/ 37 h 206"/>
                <a:gd name="T30" fmla="*/ 632 w 699"/>
                <a:gd name="T31" fmla="*/ 54 h 206"/>
                <a:gd name="T32" fmla="*/ 615 w 699"/>
                <a:gd name="T33" fmla="*/ 90 h 206"/>
                <a:gd name="T34" fmla="*/ 663 w 699"/>
                <a:gd name="T35" fmla="*/ 104 h 206"/>
                <a:gd name="T36" fmla="*/ 699 w 699"/>
                <a:gd name="T37" fmla="*/ 149 h 206"/>
                <a:gd name="T38" fmla="*/ 652 w 699"/>
                <a:gd name="T39" fmla="*/ 179 h 206"/>
                <a:gd name="T40" fmla="*/ 585 w 699"/>
                <a:gd name="T41" fmla="*/ 171 h 206"/>
                <a:gd name="T42" fmla="*/ 548 w 699"/>
                <a:gd name="T43" fmla="*/ 206 h 206"/>
                <a:gd name="T44" fmla="*/ 507 w 699"/>
                <a:gd name="T45" fmla="*/ 198 h 206"/>
                <a:gd name="T46" fmla="*/ 485 w 699"/>
                <a:gd name="T47" fmla="*/ 157 h 206"/>
                <a:gd name="T48" fmla="*/ 444 w 699"/>
                <a:gd name="T49" fmla="*/ 189 h 206"/>
                <a:gd name="T50" fmla="*/ 392 w 699"/>
                <a:gd name="T51" fmla="*/ 202 h 206"/>
                <a:gd name="T52" fmla="*/ 365 w 699"/>
                <a:gd name="T53" fmla="*/ 174 h 206"/>
                <a:gd name="T54" fmla="*/ 313 w 699"/>
                <a:gd name="T55" fmla="*/ 202 h 206"/>
                <a:gd name="T56" fmla="*/ 277 w 699"/>
                <a:gd name="T57" fmla="*/ 202 h 206"/>
                <a:gd name="T58" fmla="*/ 235 w 699"/>
                <a:gd name="T59" fmla="*/ 166 h 206"/>
                <a:gd name="T60" fmla="*/ 210 w 699"/>
                <a:gd name="T61" fmla="*/ 193 h 206"/>
                <a:gd name="T62" fmla="*/ 120 w 699"/>
                <a:gd name="T63" fmla="*/ 206 h 206"/>
                <a:gd name="T64" fmla="*/ 6 w 699"/>
                <a:gd name="T65" fmla="*/ 198 h 206"/>
                <a:gd name="T66" fmla="*/ 37 w 699"/>
                <a:gd name="T67" fmla="*/ 149 h 206"/>
                <a:gd name="T68" fmla="*/ 0 w 699"/>
                <a:gd name="T69" fmla="*/ 90 h 206"/>
                <a:gd name="T70" fmla="*/ 0 w 699"/>
                <a:gd name="T71" fmla="*/ 90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9"/>
                <a:gd name="T109" fmla="*/ 0 h 206"/>
                <a:gd name="T110" fmla="*/ 699 w 699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9" h="206">
                  <a:moveTo>
                    <a:pt x="0" y="90"/>
                  </a:moveTo>
                  <a:lnTo>
                    <a:pt x="32" y="59"/>
                  </a:lnTo>
                  <a:lnTo>
                    <a:pt x="90" y="23"/>
                  </a:lnTo>
                  <a:lnTo>
                    <a:pt x="131" y="10"/>
                  </a:lnTo>
                  <a:lnTo>
                    <a:pt x="173" y="32"/>
                  </a:lnTo>
                  <a:lnTo>
                    <a:pt x="220" y="45"/>
                  </a:lnTo>
                  <a:lnTo>
                    <a:pt x="235" y="14"/>
                  </a:lnTo>
                  <a:lnTo>
                    <a:pt x="293" y="0"/>
                  </a:lnTo>
                  <a:lnTo>
                    <a:pt x="335" y="10"/>
                  </a:lnTo>
                  <a:lnTo>
                    <a:pt x="370" y="37"/>
                  </a:lnTo>
                  <a:lnTo>
                    <a:pt x="407" y="14"/>
                  </a:lnTo>
                  <a:lnTo>
                    <a:pt x="475" y="14"/>
                  </a:lnTo>
                  <a:lnTo>
                    <a:pt x="490" y="37"/>
                  </a:lnTo>
                  <a:lnTo>
                    <a:pt x="543" y="23"/>
                  </a:lnTo>
                  <a:lnTo>
                    <a:pt x="590" y="37"/>
                  </a:lnTo>
                  <a:lnTo>
                    <a:pt x="632" y="54"/>
                  </a:lnTo>
                  <a:lnTo>
                    <a:pt x="615" y="90"/>
                  </a:lnTo>
                  <a:lnTo>
                    <a:pt x="663" y="104"/>
                  </a:lnTo>
                  <a:lnTo>
                    <a:pt x="699" y="149"/>
                  </a:lnTo>
                  <a:lnTo>
                    <a:pt x="652" y="179"/>
                  </a:lnTo>
                  <a:lnTo>
                    <a:pt x="585" y="171"/>
                  </a:lnTo>
                  <a:lnTo>
                    <a:pt x="548" y="206"/>
                  </a:lnTo>
                  <a:lnTo>
                    <a:pt x="507" y="198"/>
                  </a:lnTo>
                  <a:lnTo>
                    <a:pt x="485" y="157"/>
                  </a:lnTo>
                  <a:lnTo>
                    <a:pt x="444" y="189"/>
                  </a:lnTo>
                  <a:lnTo>
                    <a:pt x="392" y="202"/>
                  </a:lnTo>
                  <a:lnTo>
                    <a:pt x="365" y="174"/>
                  </a:lnTo>
                  <a:lnTo>
                    <a:pt x="313" y="202"/>
                  </a:lnTo>
                  <a:lnTo>
                    <a:pt x="277" y="202"/>
                  </a:lnTo>
                  <a:lnTo>
                    <a:pt x="235" y="166"/>
                  </a:lnTo>
                  <a:lnTo>
                    <a:pt x="210" y="193"/>
                  </a:lnTo>
                  <a:lnTo>
                    <a:pt x="120" y="206"/>
                  </a:lnTo>
                  <a:lnTo>
                    <a:pt x="6" y="198"/>
                  </a:lnTo>
                  <a:lnTo>
                    <a:pt x="37" y="149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Freeform 291"/>
            <p:cNvSpPr>
              <a:spLocks/>
            </p:cNvSpPr>
            <p:nvPr/>
          </p:nvSpPr>
          <p:spPr bwMode="auto">
            <a:xfrm>
              <a:off x="2038" y="3503"/>
              <a:ext cx="705" cy="128"/>
            </a:xfrm>
            <a:custGeom>
              <a:avLst/>
              <a:gdLst>
                <a:gd name="T0" fmla="*/ 705 w 705"/>
                <a:gd name="T1" fmla="*/ 37 h 128"/>
                <a:gd name="T2" fmla="*/ 530 w 705"/>
                <a:gd name="T3" fmla="*/ 4 h 128"/>
                <a:gd name="T4" fmla="*/ 211 w 705"/>
                <a:gd name="T5" fmla="*/ 0 h 128"/>
                <a:gd name="T6" fmla="*/ 46 w 705"/>
                <a:gd name="T7" fmla="*/ 18 h 128"/>
                <a:gd name="T8" fmla="*/ 126 w 705"/>
                <a:gd name="T9" fmla="*/ 80 h 128"/>
                <a:gd name="T10" fmla="*/ 35 w 705"/>
                <a:gd name="T11" fmla="*/ 89 h 128"/>
                <a:gd name="T12" fmla="*/ 0 w 705"/>
                <a:gd name="T13" fmla="*/ 104 h 128"/>
                <a:gd name="T14" fmla="*/ 182 w 705"/>
                <a:gd name="T15" fmla="*/ 123 h 128"/>
                <a:gd name="T16" fmla="*/ 463 w 705"/>
                <a:gd name="T17" fmla="*/ 114 h 128"/>
                <a:gd name="T18" fmla="*/ 681 w 705"/>
                <a:gd name="T19" fmla="*/ 128 h 128"/>
                <a:gd name="T20" fmla="*/ 705 w 705"/>
                <a:gd name="T21" fmla="*/ 37 h 128"/>
                <a:gd name="T22" fmla="*/ 705 w 705"/>
                <a:gd name="T23" fmla="*/ 37 h 1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05"/>
                <a:gd name="T37" fmla="*/ 0 h 128"/>
                <a:gd name="T38" fmla="*/ 705 w 705"/>
                <a:gd name="T39" fmla="*/ 128 h 1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05" h="128">
                  <a:moveTo>
                    <a:pt x="705" y="37"/>
                  </a:moveTo>
                  <a:lnTo>
                    <a:pt x="530" y="4"/>
                  </a:lnTo>
                  <a:lnTo>
                    <a:pt x="211" y="0"/>
                  </a:lnTo>
                  <a:lnTo>
                    <a:pt x="46" y="18"/>
                  </a:lnTo>
                  <a:lnTo>
                    <a:pt x="126" y="80"/>
                  </a:lnTo>
                  <a:lnTo>
                    <a:pt x="35" y="89"/>
                  </a:lnTo>
                  <a:lnTo>
                    <a:pt x="0" y="104"/>
                  </a:lnTo>
                  <a:lnTo>
                    <a:pt x="182" y="123"/>
                  </a:lnTo>
                  <a:lnTo>
                    <a:pt x="463" y="114"/>
                  </a:lnTo>
                  <a:lnTo>
                    <a:pt x="681" y="128"/>
                  </a:lnTo>
                  <a:lnTo>
                    <a:pt x="705" y="37"/>
                  </a:lnTo>
                  <a:close/>
                </a:path>
              </a:pathLst>
            </a:custGeom>
            <a:solidFill>
              <a:srgbClr val="645F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Freeform 292"/>
            <p:cNvSpPr>
              <a:spLocks/>
            </p:cNvSpPr>
            <p:nvPr/>
          </p:nvSpPr>
          <p:spPr bwMode="auto">
            <a:xfrm>
              <a:off x="2068" y="3364"/>
              <a:ext cx="678" cy="221"/>
            </a:xfrm>
            <a:custGeom>
              <a:avLst/>
              <a:gdLst>
                <a:gd name="T0" fmla="*/ 678 w 678"/>
                <a:gd name="T1" fmla="*/ 100 h 221"/>
                <a:gd name="T2" fmla="*/ 648 w 678"/>
                <a:gd name="T3" fmla="*/ 66 h 221"/>
                <a:gd name="T4" fmla="*/ 593 w 678"/>
                <a:gd name="T5" fmla="*/ 27 h 221"/>
                <a:gd name="T6" fmla="*/ 552 w 678"/>
                <a:gd name="T7" fmla="*/ 13 h 221"/>
                <a:gd name="T8" fmla="*/ 512 w 678"/>
                <a:gd name="T9" fmla="*/ 35 h 221"/>
                <a:gd name="T10" fmla="*/ 466 w 678"/>
                <a:gd name="T11" fmla="*/ 48 h 221"/>
                <a:gd name="T12" fmla="*/ 452 w 678"/>
                <a:gd name="T13" fmla="*/ 15 h 221"/>
                <a:gd name="T14" fmla="*/ 397 w 678"/>
                <a:gd name="T15" fmla="*/ 0 h 221"/>
                <a:gd name="T16" fmla="*/ 356 w 678"/>
                <a:gd name="T17" fmla="*/ 8 h 221"/>
                <a:gd name="T18" fmla="*/ 321 w 678"/>
                <a:gd name="T19" fmla="*/ 36 h 221"/>
                <a:gd name="T20" fmla="*/ 286 w 678"/>
                <a:gd name="T21" fmla="*/ 12 h 221"/>
                <a:gd name="T22" fmla="*/ 220 w 678"/>
                <a:gd name="T23" fmla="*/ 10 h 221"/>
                <a:gd name="T24" fmla="*/ 205 w 678"/>
                <a:gd name="T25" fmla="*/ 34 h 221"/>
                <a:gd name="T26" fmla="*/ 154 w 678"/>
                <a:gd name="T27" fmla="*/ 19 h 221"/>
                <a:gd name="T28" fmla="*/ 109 w 678"/>
                <a:gd name="T29" fmla="*/ 33 h 221"/>
                <a:gd name="T30" fmla="*/ 67 w 678"/>
                <a:gd name="T31" fmla="*/ 50 h 221"/>
                <a:gd name="T32" fmla="*/ 82 w 678"/>
                <a:gd name="T33" fmla="*/ 89 h 221"/>
                <a:gd name="T34" fmla="*/ 37 w 678"/>
                <a:gd name="T35" fmla="*/ 102 h 221"/>
                <a:gd name="T36" fmla="*/ 0 w 678"/>
                <a:gd name="T37" fmla="*/ 149 h 221"/>
                <a:gd name="T38" fmla="*/ 45 w 678"/>
                <a:gd name="T39" fmla="*/ 183 h 221"/>
                <a:gd name="T40" fmla="*/ 110 w 678"/>
                <a:gd name="T41" fmla="*/ 175 h 221"/>
                <a:gd name="T42" fmla="*/ 145 w 678"/>
                <a:gd name="T43" fmla="*/ 214 h 221"/>
                <a:gd name="T44" fmla="*/ 185 w 678"/>
                <a:gd name="T45" fmla="*/ 204 h 221"/>
                <a:gd name="T46" fmla="*/ 207 w 678"/>
                <a:gd name="T47" fmla="*/ 162 h 221"/>
                <a:gd name="T48" fmla="*/ 246 w 678"/>
                <a:gd name="T49" fmla="*/ 196 h 221"/>
                <a:gd name="T50" fmla="*/ 296 w 678"/>
                <a:gd name="T51" fmla="*/ 212 h 221"/>
                <a:gd name="T52" fmla="*/ 323 w 678"/>
                <a:gd name="T53" fmla="*/ 183 h 221"/>
                <a:gd name="T54" fmla="*/ 372 w 678"/>
                <a:gd name="T55" fmla="*/ 213 h 221"/>
                <a:gd name="T56" fmla="*/ 407 w 678"/>
                <a:gd name="T57" fmla="*/ 214 h 221"/>
                <a:gd name="T58" fmla="*/ 449 w 678"/>
                <a:gd name="T59" fmla="*/ 176 h 221"/>
                <a:gd name="T60" fmla="*/ 473 w 678"/>
                <a:gd name="T61" fmla="*/ 206 h 221"/>
                <a:gd name="T62" fmla="*/ 559 w 678"/>
                <a:gd name="T63" fmla="*/ 221 h 221"/>
                <a:gd name="T64" fmla="*/ 669 w 678"/>
                <a:gd name="T65" fmla="*/ 214 h 221"/>
                <a:gd name="T66" fmla="*/ 641 w 678"/>
                <a:gd name="T67" fmla="*/ 161 h 221"/>
                <a:gd name="T68" fmla="*/ 678 w 678"/>
                <a:gd name="T69" fmla="*/ 100 h 221"/>
                <a:gd name="T70" fmla="*/ 678 w 678"/>
                <a:gd name="T71" fmla="*/ 100 h 22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8"/>
                <a:gd name="T109" fmla="*/ 0 h 221"/>
                <a:gd name="T110" fmla="*/ 678 w 678"/>
                <a:gd name="T111" fmla="*/ 221 h 22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8" h="221">
                  <a:moveTo>
                    <a:pt x="678" y="100"/>
                  </a:moveTo>
                  <a:lnTo>
                    <a:pt x="648" y="66"/>
                  </a:lnTo>
                  <a:lnTo>
                    <a:pt x="593" y="27"/>
                  </a:lnTo>
                  <a:lnTo>
                    <a:pt x="552" y="13"/>
                  </a:lnTo>
                  <a:lnTo>
                    <a:pt x="512" y="35"/>
                  </a:lnTo>
                  <a:lnTo>
                    <a:pt x="466" y="48"/>
                  </a:lnTo>
                  <a:lnTo>
                    <a:pt x="452" y="15"/>
                  </a:lnTo>
                  <a:lnTo>
                    <a:pt x="397" y="0"/>
                  </a:lnTo>
                  <a:lnTo>
                    <a:pt x="356" y="8"/>
                  </a:lnTo>
                  <a:lnTo>
                    <a:pt x="321" y="36"/>
                  </a:lnTo>
                  <a:lnTo>
                    <a:pt x="286" y="12"/>
                  </a:lnTo>
                  <a:lnTo>
                    <a:pt x="220" y="10"/>
                  </a:lnTo>
                  <a:lnTo>
                    <a:pt x="205" y="34"/>
                  </a:lnTo>
                  <a:lnTo>
                    <a:pt x="154" y="19"/>
                  </a:lnTo>
                  <a:lnTo>
                    <a:pt x="109" y="33"/>
                  </a:lnTo>
                  <a:lnTo>
                    <a:pt x="67" y="50"/>
                  </a:lnTo>
                  <a:lnTo>
                    <a:pt x="82" y="89"/>
                  </a:lnTo>
                  <a:lnTo>
                    <a:pt x="37" y="102"/>
                  </a:lnTo>
                  <a:lnTo>
                    <a:pt x="0" y="149"/>
                  </a:lnTo>
                  <a:lnTo>
                    <a:pt x="45" y="183"/>
                  </a:lnTo>
                  <a:lnTo>
                    <a:pt x="110" y="175"/>
                  </a:lnTo>
                  <a:lnTo>
                    <a:pt x="145" y="214"/>
                  </a:lnTo>
                  <a:lnTo>
                    <a:pt x="185" y="204"/>
                  </a:lnTo>
                  <a:lnTo>
                    <a:pt x="207" y="162"/>
                  </a:lnTo>
                  <a:lnTo>
                    <a:pt x="246" y="196"/>
                  </a:lnTo>
                  <a:lnTo>
                    <a:pt x="296" y="212"/>
                  </a:lnTo>
                  <a:lnTo>
                    <a:pt x="323" y="183"/>
                  </a:lnTo>
                  <a:lnTo>
                    <a:pt x="372" y="213"/>
                  </a:lnTo>
                  <a:lnTo>
                    <a:pt x="407" y="214"/>
                  </a:lnTo>
                  <a:lnTo>
                    <a:pt x="449" y="176"/>
                  </a:lnTo>
                  <a:lnTo>
                    <a:pt x="473" y="206"/>
                  </a:lnTo>
                  <a:lnTo>
                    <a:pt x="559" y="221"/>
                  </a:lnTo>
                  <a:lnTo>
                    <a:pt x="669" y="214"/>
                  </a:lnTo>
                  <a:lnTo>
                    <a:pt x="641" y="161"/>
                  </a:lnTo>
                  <a:lnTo>
                    <a:pt x="678" y="100"/>
                  </a:lnTo>
                  <a:close/>
                </a:path>
              </a:pathLst>
            </a:custGeom>
            <a:solidFill>
              <a:srgbClr val="9491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Freeform 293"/>
            <p:cNvSpPr>
              <a:spLocks/>
            </p:cNvSpPr>
            <p:nvPr/>
          </p:nvSpPr>
          <p:spPr bwMode="auto">
            <a:xfrm>
              <a:off x="2776" y="2930"/>
              <a:ext cx="262" cy="443"/>
            </a:xfrm>
            <a:custGeom>
              <a:avLst/>
              <a:gdLst>
                <a:gd name="T0" fmla="*/ 0 w 262"/>
                <a:gd name="T1" fmla="*/ 434 h 443"/>
                <a:gd name="T2" fmla="*/ 3 w 262"/>
                <a:gd name="T3" fmla="*/ 7 h 443"/>
                <a:gd name="T4" fmla="*/ 262 w 262"/>
                <a:gd name="T5" fmla="*/ 0 h 443"/>
                <a:gd name="T6" fmla="*/ 254 w 262"/>
                <a:gd name="T7" fmla="*/ 443 h 443"/>
                <a:gd name="T8" fmla="*/ 0 w 262"/>
                <a:gd name="T9" fmla="*/ 434 h 443"/>
                <a:gd name="T10" fmla="*/ 0 w 262"/>
                <a:gd name="T11" fmla="*/ 434 h 4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2"/>
                <a:gd name="T19" fmla="*/ 0 h 443"/>
                <a:gd name="T20" fmla="*/ 262 w 262"/>
                <a:gd name="T21" fmla="*/ 443 h 4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2" h="443">
                  <a:moveTo>
                    <a:pt x="0" y="434"/>
                  </a:moveTo>
                  <a:lnTo>
                    <a:pt x="3" y="7"/>
                  </a:lnTo>
                  <a:lnTo>
                    <a:pt x="262" y="0"/>
                  </a:lnTo>
                  <a:lnTo>
                    <a:pt x="254" y="443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8AA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Freeform 294"/>
            <p:cNvSpPr>
              <a:spLocks/>
            </p:cNvSpPr>
            <p:nvPr/>
          </p:nvSpPr>
          <p:spPr bwMode="auto">
            <a:xfrm>
              <a:off x="2928" y="2973"/>
              <a:ext cx="82" cy="177"/>
            </a:xfrm>
            <a:custGeom>
              <a:avLst/>
              <a:gdLst>
                <a:gd name="T0" fmla="*/ 1 w 82"/>
                <a:gd name="T1" fmla="*/ 0 h 177"/>
                <a:gd name="T2" fmla="*/ 82 w 82"/>
                <a:gd name="T3" fmla="*/ 0 h 177"/>
                <a:gd name="T4" fmla="*/ 81 w 82"/>
                <a:gd name="T5" fmla="*/ 177 h 177"/>
                <a:gd name="T6" fmla="*/ 0 w 82"/>
                <a:gd name="T7" fmla="*/ 175 h 177"/>
                <a:gd name="T8" fmla="*/ 1 w 82"/>
                <a:gd name="T9" fmla="*/ 0 h 177"/>
                <a:gd name="T10" fmla="*/ 1 w 82"/>
                <a:gd name="T11" fmla="*/ 0 h 1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77"/>
                <a:gd name="T20" fmla="*/ 82 w 82"/>
                <a:gd name="T21" fmla="*/ 177 h 1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77">
                  <a:moveTo>
                    <a:pt x="1" y="0"/>
                  </a:moveTo>
                  <a:lnTo>
                    <a:pt x="82" y="0"/>
                  </a:lnTo>
                  <a:lnTo>
                    <a:pt x="81" y="177"/>
                  </a:lnTo>
                  <a:lnTo>
                    <a:pt x="0" y="1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Freeform 295"/>
            <p:cNvSpPr>
              <a:spLocks/>
            </p:cNvSpPr>
            <p:nvPr/>
          </p:nvSpPr>
          <p:spPr bwMode="auto">
            <a:xfrm>
              <a:off x="2940" y="2984"/>
              <a:ext cx="25" cy="73"/>
            </a:xfrm>
            <a:custGeom>
              <a:avLst/>
              <a:gdLst>
                <a:gd name="T0" fmla="*/ 0 w 25"/>
                <a:gd name="T1" fmla="*/ 0 h 73"/>
                <a:gd name="T2" fmla="*/ 25 w 25"/>
                <a:gd name="T3" fmla="*/ 0 h 73"/>
                <a:gd name="T4" fmla="*/ 25 w 25"/>
                <a:gd name="T5" fmla="*/ 73 h 73"/>
                <a:gd name="T6" fmla="*/ 0 w 25"/>
                <a:gd name="T7" fmla="*/ 70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5" y="0"/>
                  </a:lnTo>
                  <a:lnTo>
                    <a:pt x="25" y="73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Freeform 296"/>
            <p:cNvSpPr>
              <a:spLocks/>
            </p:cNvSpPr>
            <p:nvPr/>
          </p:nvSpPr>
          <p:spPr bwMode="auto">
            <a:xfrm>
              <a:off x="2939" y="3066"/>
              <a:ext cx="26" cy="72"/>
            </a:xfrm>
            <a:custGeom>
              <a:avLst/>
              <a:gdLst>
                <a:gd name="T0" fmla="*/ 0 w 26"/>
                <a:gd name="T1" fmla="*/ 0 h 72"/>
                <a:gd name="T2" fmla="*/ 26 w 26"/>
                <a:gd name="T3" fmla="*/ 0 h 72"/>
                <a:gd name="T4" fmla="*/ 26 w 26"/>
                <a:gd name="T5" fmla="*/ 72 h 72"/>
                <a:gd name="T6" fmla="*/ 0 w 26"/>
                <a:gd name="T7" fmla="*/ 70 h 72"/>
                <a:gd name="T8" fmla="*/ 0 w 26"/>
                <a:gd name="T9" fmla="*/ 0 h 72"/>
                <a:gd name="T10" fmla="*/ 0 w 26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72"/>
                <a:gd name="T20" fmla="*/ 26 w 26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72">
                  <a:moveTo>
                    <a:pt x="0" y="0"/>
                  </a:moveTo>
                  <a:lnTo>
                    <a:pt x="26" y="0"/>
                  </a:lnTo>
                  <a:lnTo>
                    <a:pt x="26" y="72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3" name="Freeform 297"/>
            <p:cNvSpPr>
              <a:spLocks/>
            </p:cNvSpPr>
            <p:nvPr/>
          </p:nvSpPr>
          <p:spPr bwMode="auto">
            <a:xfrm>
              <a:off x="2975" y="2986"/>
              <a:ext cx="26" cy="72"/>
            </a:xfrm>
            <a:custGeom>
              <a:avLst/>
              <a:gdLst>
                <a:gd name="T0" fmla="*/ 0 w 26"/>
                <a:gd name="T1" fmla="*/ 0 h 72"/>
                <a:gd name="T2" fmla="*/ 26 w 26"/>
                <a:gd name="T3" fmla="*/ 0 h 72"/>
                <a:gd name="T4" fmla="*/ 26 w 26"/>
                <a:gd name="T5" fmla="*/ 72 h 72"/>
                <a:gd name="T6" fmla="*/ 0 w 26"/>
                <a:gd name="T7" fmla="*/ 70 h 72"/>
                <a:gd name="T8" fmla="*/ 0 w 26"/>
                <a:gd name="T9" fmla="*/ 0 h 72"/>
                <a:gd name="T10" fmla="*/ 0 w 26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72"/>
                <a:gd name="T20" fmla="*/ 26 w 26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72">
                  <a:moveTo>
                    <a:pt x="0" y="0"/>
                  </a:moveTo>
                  <a:lnTo>
                    <a:pt x="26" y="0"/>
                  </a:lnTo>
                  <a:lnTo>
                    <a:pt x="26" y="72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298"/>
            <p:cNvSpPr>
              <a:spLocks/>
            </p:cNvSpPr>
            <p:nvPr/>
          </p:nvSpPr>
          <p:spPr bwMode="auto">
            <a:xfrm>
              <a:off x="2974" y="3067"/>
              <a:ext cx="27" cy="73"/>
            </a:xfrm>
            <a:custGeom>
              <a:avLst/>
              <a:gdLst>
                <a:gd name="T0" fmla="*/ 0 w 27"/>
                <a:gd name="T1" fmla="*/ 0 h 73"/>
                <a:gd name="T2" fmla="*/ 27 w 27"/>
                <a:gd name="T3" fmla="*/ 0 h 73"/>
                <a:gd name="T4" fmla="*/ 27 w 27"/>
                <a:gd name="T5" fmla="*/ 73 h 73"/>
                <a:gd name="T6" fmla="*/ 0 w 27"/>
                <a:gd name="T7" fmla="*/ 71 h 73"/>
                <a:gd name="T8" fmla="*/ 0 w 27"/>
                <a:gd name="T9" fmla="*/ 0 h 73"/>
                <a:gd name="T10" fmla="*/ 0 w 27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3"/>
                <a:gd name="T20" fmla="*/ 27 w 27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3">
                  <a:moveTo>
                    <a:pt x="0" y="0"/>
                  </a:moveTo>
                  <a:lnTo>
                    <a:pt x="27" y="0"/>
                  </a:lnTo>
                  <a:lnTo>
                    <a:pt x="27" y="73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Freeform 299"/>
            <p:cNvSpPr>
              <a:spLocks/>
            </p:cNvSpPr>
            <p:nvPr/>
          </p:nvSpPr>
          <p:spPr bwMode="auto">
            <a:xfrm>
              <a:off x="2800" y="2972"/>
              <a:ext cx="83" cy="176"/>
            </a:xfrm>
            <a:custGeom>
              <a:avLst/>
              <a:gdLst>
                <a:gd name="T0" fmla="*/ 2 w 83"/>
                <a:gd name="T1" fmla="*/ 0 h 176"/>
                <a:gd name="T2" fmla="*/ 83 w 83"/>
                <a:gd name="T3" fmla="*/ 0 h 176"/>
                <a:gd name="T4" fmla="*/ 82 w 83"/>
                <a:gd name="T5" fmla="*/ 176 h 176"/>
                <a:gd name="T6" fmla="*/ 0 w 83"/>
                <a:gd name="T7" fmla="*/ 176 h 176"/>
                <a:gd name="T8" fmla="*/ 2 w 83"/>
                <a:gd name="T9" fmla="*/ 0 h 176"/>
                <a:gd name="T10" fmla="*/ 2 w 83"/>
                <a:gd name="T11" fmla="*/ 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176"/>
                <a:gd name="T20" fmla="*/ 83 w 83"/>
                <a:gd name="T21" fmla="*/ 176 h 1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176">
                  <a:moveTo>
                    <a:pt x="2" y="0"/>
                  </a:moveTo>
                  <a:lnTo>
                    <a:pt x="83" y="0"/>
                  </a:lnTo>
                  <a:lnTo>
                    <a:pt x="82" y="176"/>
                  </a:lnTo>
                  <a:lnTo>
                    <a:pt x="0" y="17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Freeform 300"/>
            <p:cNvSpPr>
              <a:spLocks/>
            </p:cNvSpPr>
            <p:nvPr/>
          </p:nvSpPr>
          <p:spPr bwMode="auto">
            <a:xfrm>
              <a:off x="2813" y="2984"/>
              <a:ext cx="25" cy="73"/>
            </a:xfrm>
            <a:custGeom>
              <a:avLst/>
              <a:gdLst>
                <a:gd name="T0" fmla="*/ 0 w 25"/>
                <a:gd name="T1" fmla="*/ 0 h 73"/>
                <a:gd name="T2" fmla="*/ 25 w 25"/>
                <a:gd name="T3" fmla="*/ 0 h 73"/>
                <a:gd name="T4" fmla="*/ 25 w 25"/>
                <a:gd name="T5" fmla="*/ 73 h 73"/>
                <a:gd name="T6" fmla="*/ 0 w 25"/>
                <a:gd name="T7" fmla="*/ 69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5" y="0"/>
                  </a:lnTo>
                  <a:lnTo>
                    <a:pt x="25" y="73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Freeform 301"/>
            <p:cNvSpPr>
              <a:spLocks/>
            </p:cNvSpPr>
            <p:nvPr/>
          </p:nvSpPr>
          <p:spPr bwMode="auto">
            <a:xfrm>
              <a:off x="2813" y="3066"/>
              <a:ext cx="25" cy="72"/>
            </a:xfrm>
            <a:custGeom>
              <a:avLst/>
              <a:gdLst>
                <a:gd name="T0" fmla="*/ 0 w 25"/>
                <a:gd name="T1" fmla="*/ 0 h 72"/>
                <a:gd name="T2" fmla="*/ 25 w 25"/>
                <a:gd name="T3" fmla="*/ 0 h 72"/>
                <a:gd name="T4" fmla="*/ 25 w 25"/>
                <a:gd name="T5" fmla="*/ 72 h 72"/>
                <a:gd name="T6" fmla="*/ 0 w 25"/>
                <a:gd name="T7" fmla="*/ 70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5" y="0"/>
                  </a:lnTo>
                  <a:lnTo>
                    <a:pt x="25" y="72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8" name="Freeform 302"/>
            <p:cNvSpPr>
              <a:spLocks/>
            </p:cNvSpPr>
            <p:nvPr/>
          </p:nvSpPr>
          <p:spPr bwMode="auto">
            <a:xfrm>
              <a:off x="2848" y="2985"/>
              <a:ext cx="26" cy="73"/>
            </a:xfrm>
            <a:custGeom>
              <a:avLst/>
              <a:gdLst>
                <a:gd name="T0" fmla="*/ 0 w 26"/>
                <a:gd name="T1" fmla="*/ 0 h 73"/>
                <a:gd name="T2" fmla="*/ 26 w 26"/>
                <a:gd name="T3" fmla="*/ 0 h 73"/>
                <a:gd name="T4" fmla="*/ 26 w 26"/>
                <a:gd name="T5" fmla="*/ 73 h 73"/>
                <a:gd name="T6" fmla="*/ 0 w 26"/>
                <a:gd name="T7" fmla="*/ 71 h 73"/>
                <a:gd name="T8" fmla="*/ 0 w 26"/>
                <a:gd name="T9" fmla="*/ 0 h 73"/>
                <a:gd name="T10" fmla="*/ 0 w 26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73"/>
                <a:gd name="T20" fmla="*/ 26 w 26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73">
                  <a:moveTo>
                    <a:pt x="0" y="0"/>
                  </a:moveTo>
                  <a:lnTo>
                    <a:pt x="26" y="0"/>
                  </a:lnTo>
                  <a:lnTo>
                    <a:pt x="26" y="73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Freeform 303"/>
            <p:cNvSpPr>
              <a:spLocks/>
            </p:cNvSpPr>
            <p:nvPr/>
          </p:nvSpPr>
          <p:spPr bwMode="auto">
            <a:xfrm>
              <a:off x="2848" y="3067"/>
              <a:ext cx="26" cy="73"/>
            </a:xfrm>
            <a:custGeom>
              <a:avLst/>
              <a:gdLst>
                <a:gd name="T0" fmla="*/ 0 w 26"/>
                <a:gd name="T1" fmla="*/ 0 h 73"/>
                <a:gd name="T2" fmla="*/ 26 w 26"/>
                <a:gd name="T3" fmla="*/ 0 h 73"/>
                <a:gd name="T4" fmla="*/ 26 w 26"/>
                <a:gd name="T5" fmla="*/ 73 h 73"/>
                <a:gd name="T6" fmla="*/ 0 w 26"/>
                <a:gd name="T7" fmla="*/ 70 h 73"/>
                <a:gd name="T8" fmla="*/ 0 w 26"/>
                <a:gd name="T9" fmla="*/ 0 h 73"/>
                <a:gd name="T10" fmla="*/ 0 w 26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73"/>
                <a:gd name="T20" fmla="*/ 26 w 26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73">
                  <a:moveTo>
                    <a:pt x="0" y="0"/>
                  </a:moveTo>
                  <a:lnTo>
                    <a:pt x="26" y="0"/>
                  </a:lnTo>
                  <a:lnTo>
                    <a:pt x="26" y="73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Freeform 304"/>
            <p:cNvSpPr>
              <a:spLocks/>
            </p:cNvSpPr>
            <p:nvPr/>
          </p:nvSpPr>
          <p:spPr bwMode="auto">
            <a:xfrm>
              <a:off x="3043" y="2918"/>
              <a:ext cx="27" cy="452"/>
            </a:xfrm>
            <a:custGeom>
              <a:avLst/>
              <a:gdLst>
                <a:gd name="T0" fmla="*/ 3 w 27"/>
                <a:gd name="T1" fmla="*/ 0 h 452"/>
                <a:gd name="T2" fmla="*/ 25 w 27"/>
                <a:gd name="T3" fmla="*/ 33 h 452"/>
                <a:gd name="T4" fmla="*/ 27 w 27"/>
                <a:gd name="T5" fmla="*/ 443 h 452"/>
                <a:gd name="T6" fmla="*/ 0 w 27"/>
                <a:gd name="T7" fmla="*/ 452 h 452"/>
                <a:gd name="T8" fmla="*/ 3 w 27"/>
                <a:gd name="T9" fmla="*/ 0 h 452"/>
                <a:gd name="T10" fmla="*/ 3 w 27"/>
                <a:gd name="T11" fmla="*/ 0 h 4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452"/>
                <a:gd name="T20" fmla="*/ 27 w 27"/>
                <a:gd name="T21" fmla="*/ 452 h 4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452">
                  <a:moveTo>
                    <a:pt x="3" y="0"/>
                  </a:moveTo>
                  <a:lnTo>
                    <a:pt x="25" y="33"/>
                  </a:lnTo>
                  <a:lnTo>
                    <a:pt x="27" y="443"/>
                  </a:lnTo>
                  <a:lnTo>
                    <a:pt x="0" y="45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Freeform 305"/>
            <p:cNvSpPr>
              <a:spLocks/>
            </p:cNvSpPr>
            <p:nvPr/>
          </p:nvSpPr>
          <p:spPr bwMode="auto">
            <a:xfrm>
              <a:off x="2631" y="3361"/>
              <a:ext cx="631" cy="300"/>
            </a:xfrm>
            <a:custGeom>
              <a:avLst/>
              <a:gdLst>
                <a:gd name="T0" fmla="*/ 119 w 631"/>
                <a:gd name="T1" fmla="*/ 0 h 300"/>
                <a:gd name="T2" fmla="*/ 449 w 631"/>
                <a:gd name="T3" fmla="*/ 10 h 300"/>
                <a:gd name="T4" fmla="*/ 451 w 631"/>
                <a:gd name="T5" fmla="*/ 83 h 300"/>
                <a:gd name="T6" fmla="*/ 505 w 631"/>
                <a:gd name="T7" fmla="*/ 75 h 300"/>
                <a:gd name="T8" fmla="*/ 508 w 631"/>
                <a:gd name="T9" fmla="*/ 146 h 300"/>
                <a:gd name="T10" fmla="*/ 569 w 631"/>
                <a:gd name="T11" fmla="*/ 157 h 300"/>
                <a:gd name="T12" fmla="*/ 575 w 631"/>
                <a:gd name="T13" fmla="*/ 227 h 300"/>
                <a:gd name="T14" fmla="*/ 628 w 631"/>
                <a:gd name="T15" fmla="*/ 240 h 300"/>
                <a:gd name="T16" fmla="*/ 631 w 631"/>
                <a:gd name="T17" fmla="*/ 300 h 300"/>
                <a:gd name="T18" fmla="*/ 0 w 631"/>
                <a:gd name="T19" fmla="*/ 293 h 300"/>
                <a:gd name="T20" fmla="*/ 5 w 631"/>
                <a:gd name="T21" fmla="*/ 215 h 300"/>
                <a:gd name="T22" fmla="*/ 38 w 631"/>
                <a:gd name="T23" fmla="*/ 217 h 300"/>
                <a:gd name="T24" fmla="*/ 39 w 631"/>
                <a:gd name="T25" fmla="*/ 155 h 300"/>
                <a:gd name="T26" fmla="*/ 80 w 631"/>
                <a:gd name="T27" fmla="*/ 144 h 300"/>
                <a:gd name="T28" fmla="*/ 84 w 631"/>
                <a:gd name="T29" fmla="*/ 70 h 300"/>
                <a:gd name="T30" fmla="*/ 119 w 631"/>
                <a:gd name="T31" fmla="*/ 67 h 300"/>
                <a:gd name="T32" fmla="*/ 119 w 631"/>
                <a:gd name="T33" fmla="*/ 0 h 300"/>
                <a:gd name="T34" fmla="*/ 119 w 631"/>
                <a:gd name="T35" fmla="*/ 0 h 3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31"/>
                <a:gd name="T55" fmla="*/ 0 h 300"/>
                <a:gd name="T56" fmla="*/ 631 w 631"/>
                <a:gd name="T57" fmla="*/ 300 h 30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31" h="300">
                  <a:moveTo>
                    <a:pt x="119" y="0"/>
                  </a:moveTo>
                  <a:lnTo>
                    <a:pt x="449" y="10"/>
                  </a:lnTo>
                  <a:lnTo>
                    <a:pt x="451" y="83"/>
                  </a:lnTo>
                  <a:lnTo>
                    <a:pt x="505" y="75"/>
                  </a:lnTo>
                  <a:lnTo>
                    <a:pt x="508" y="146"/>
                  </a:lnTo>
                  <a:lnTo>
                    <a:pt x="569" y="157"/>
                  </a:lnTo>
                  <a:lnTo>
                    <a:pt x="575" y="227"/>
                  </a:lnTo>
                  <a:lnTo>
                    <a:pt x="628" y="240"/>
                  </a:lnTo>
                  <a:lnTo>
                    <a:pt x="631" y="300"/>
                  </a:lnTo>
                  <a:lnTo>
                    <a:pt x="0" y="293"/>
                  </a:lnTo>
                  <a:lnTo>
                    <a:pt x="5" y="215"/>
                  </a:lnTo>
                  <a:lnTo>
                    <a:pt x="38" y="217"/>
                  </a:lnTo>
                  <a:lnTo>
                    <a:pt x="39" y="155"/>
                  </a:lnTo>
                  <a:lnTo>
                    <a:pt x="80" y="144"/>
                  </a:lnTo>
                  <a:lnTo>
                    <a:pt x="84" y="70"/>
                  </a:lnTo>
                  <a:lnTo>
                    <a:pt x="119" y="6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2" name="Freeform 306"/>
            <p:cNvSpPr>
              <a:spLocks/>
            </p:cNvSpPr>
            <p:nvPr/>
          </p:nvSpPr>
          <p:spPr bwMode="auto">
            <a:xfrm>
              <a:off x="2733" y="3358"/>
              <a:ext cx="355" cy="33"/>
            </a:xfrm>
            <a:custGeom>
              <a:avLst/>
              <a:gdLst>
                <a:gd name="T0" fmla="*/ 0 w 355"/>
                <a:gd name="T1" fmla="*/ 0 h 33"/>
                <a:gd name="T2" fmla="*/ 355 w 355"/>
                <a:gd name="T3" fmla="*/ 3 h 33"/>
                <a:gd name="T4" fmla="*/ 355 w 355"/>
                <a:gd name="T5" fmla="*/ 33 h 33"/>
                <a:gd name="T6" fmla="*/ 4 w 355"/>
                <a:gd name="T7" fmla="*/ 28 h 33"/>
                <a:gd name="T8" fmla="*/ 0 w 355"/>
                <a:gd name="T9" fmla="*/ 0 h 33"/>
                <a:gd name="T10" fmla="*/ 0 w 355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5"/>
                <a:gd name="T19" fmla="*/ 0 h 33"/>
                <a:gd name="T20" fmla="*/ 355 w 355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5" h="33">
                  <a:moveTo>
                    <a:pt x="0" y="0"/>
                  </a:moveTo>
                  <a:lnTo>
                    <a:pt x="355" y="3"/>
                  </a:lnTo>
                  <a:lnTo>
                    <a:pt x="355" y="33"/>
                  </a:lnTo>
                  <a:lnTo>
                    <a:pt x="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3" name="Freeform 307"/>
            <p:cNvSpPr>
              <a:spLocks/>
            </p:cNvSpPr>
            <p:nvPr/>
          </p:nvSpPr>
          <p:spPr bwMode="auto">
            <a:xfrm>
              <a:off x="2713" y="3431"/>
              <a:ext cx="427" cy="28"/>
            </a:xfrm>
            <a:custGeom>
              <a:avLst/>
              <a:gdLst>
                <a:gd name="T0" fmla="*/ 2 w 427"/>
                <a:gd name="T1" fmla="*/ 0 h 28"/>
                <a:gd name="T2" fmla="*/ 427 w 427"/>
                <a:gd name="T3" fmla="*/ 5 h 28"/>
                <a:gd name="T4" fmla="*/ 426 w 427"/>
                <a:gd name="T5" fmla="*/ 28 h 28"/>
                <a:gd name="T6" fmla="*/ 0 w 427"/>
                <a:gd name="T7" fmla="*/ 21 h 28"/>
                <a:gd name="T8" fmla="*/ 2 w 427"/>
                <a:gd name="T9" fmla="*/ 0 h 28"/>
                <a:gd name="T10" fmla="*/ 2 w 42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7"/>
                <a:gd name="T19" fmla="*/ 0 h 28"/>
                <a:gd name="T20" fmla="*/ 427 w 427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7" h="28">
                  <a:moveTo>
                    <a:pt x="2" y="0"/>
                  </a:moveTo>
                  <a:lnTo>
                    <a:pt x="427" y="5"/>
                  </a:lnTo>
                  <a:lnTo>
                    <a:pt x="426" y="28"/>
                  </a:lnTo>
                  <a:lnTo>
                    <a:pt x="0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Freeform 308"/>
            <p:cNvSpPr>
              <a:spLocks/>
            </p:cNvSpPr>
            <p:nvPr/>
          </p:nvSpPr>
          <p:spPr bwMode="auto">
            <a:xfrm>
              <a:off x="2668" y="3505"/>
              <a:ext cx="535" cy="27"/>
            </a:xfrm>
            <a:custGeom>
              <a:avLst/>
              <a:gdLst>
                <a:gd name="T0" fmla="*/ 0 w 535"/>
                <a:gd name="T1" fmla="*/ 0 h 27"/>
                <a:gd name="T2" fmla="*/ 533 w 535"/>
                <a:gd name="T3" fmla="*/ 6 h 27"/>
                <a:gd name="T4" fmla="*/ 535 w 535"/>
                <a:gd name="T5" fmla="*/ 27 h 27"/>
                <a:gd name="T6" fmla="*/ 0 w 535"/>
                <a:gd name="T7" fmla="*/ 23 h 27"/>
                <a:gd name="T8" fmla="*/ 0 w 535"/>
                <a:gd name="T9" fmla="*/ 0 h 27"/>
                <a:gd name="T10" fmla="*/ 0 w 535"/>
                <a:gd name="T11" fmla="*/ 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5"/>
                <a:gd name="T19" fmla="*/ 0 h 27"/>
                <a:gd name="T20" fmla="*/ 535 w 535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5" h="27">
                  <a:moveTo>
                    <a:pt x="0" y="0"/>
                  </a:moveTo>
                  <a:lnTo>
                    <a:pt x="533" y="6"/>
                  </a:lnTo>
                  <a:lnTo>
                    <a:pt x="535" y="27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Freeform 309"/>
            <p:cNvSpPr>
              <a:spLocks/>
            </p:cNvSpPr>
            <p:nvPr/>
          </p:nvSpPr>
          <p:spPr bwMode="auto">
            <a:xfrm>
              <a:off x="2627" y="3573"/>
              <a:ext cx="637" cy="32"/>
            </a:xfrm>
            <a:custGeom>
              <a:avLst/>
              <a:gdLst>
                <a:gd name="T0" fmla="*/ 2 w 637"/>
                <a:gd name="T1" fmla="*/ 0 h 32"/>
                <a:gd name="T2" fmla="*/ 637 w 637"/>
                <a:gd name="T3" fmla="*/ 6 h 32"/>
                <a:gd name="T4" fmla="*/ 635 w 637"/>
                <a:gd name="T5" fmla="*/ 32 h 32"/>
                <a:gd name="T6" fmla="*/ 0 w 637"/>
                <a:gd name="T7" fmla="*/ 30 h 32"/>
                <a:gd name="T8" fmla="*/ 2 w 637"/>
                <a:gd name="T9" fmla="*/ 0 h 32"/>
                <a:gd name="T10" fmla="*/ 2 w 637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7"/>
                <a:gd name="T19" fmla="*/ 0 h 32"/>
                <a:gd name="T20" fmla="*/ 637 w 637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7" h="32">
                  <a:moveTo>
                    <a:pt x="2" y="0"/>
                  </a:moveTo>
                  <a:lnTo>
                    <a:pt x="637" y="6"/>
                  </a:lnTo>
                  <a:lnTo>
                    <a:pt x="635" y="32"/>
                  </a:lnTo>
                  <a:lnTo>
                    <a:pt x="0" y="3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6" name="Freeform 310"/>
            <p:cNvSpPr>
              <a:spLocks/>
            </p:cNvSpPr>
            <p:nvPr/>
          </p:nvSpPr>
          <p:spPr bwMode="auto">
            <a:xfrm>
              <a:off x="2894" y="2939"/>
              <a:ext cx="14" cy="422"/>
            </a:xfrm>
            <a:custGeom>
              <a:avLst/>
              <a:gdLst>
                <a:gd name="T0" fmla="*/ 0 w 14"/>
                <a:gd name="T1" fmla="*/ 0 h 422"/>
                <a:gd name="T2" fmla="*/ 12 w 14"/>
                <a:gd name="T3" fmla="*/ 2 h 422"/>
                <a:gd name="T4" fmla="*/ 14 w 14"/>
                <a:gd name="T5" fmla="*/ 418 h 422"/>
                <a:gd name="T6" fmla="*/ 6 w 14"/>
                <a:gd name="T7" fmla="*/ 422 h 422"/>
                <a:gd name="T8" fmla="*/ 0 w 14"/>
                <a:gd name="T9" fmla="*/ 0 h 422"/>
                <a:gd name="T10" fmla="*/ 0 w 14"/>
                <a:gd name="T11" fmla="*/ 0 h 4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422"/>
                <a:gd name="T20" fmla="*/ 14 w 14"/>
                <a:gd name="T21" fmla="*/ 422 h 4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422">
                  <a:moveTo>
                    <a:pt x="0" y="0"/>
                  </a:moveTo>
                  <a:lnTo>
                    <a:pt x="12" y="2"/>
                  </a:lnTo>
                  <a:lnTo>
                    <a:pt x="14" y="418"/>
                  </a:lnTo>
                  <a:lnTo>
                    <a:pt x="6" y="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7" name="Freeform 311"/>
            <p:cNvSpPr>
              <a:spLocks/>
            </p:cNvSpPr>
            <p:nvPr/>
          </p:nvSpPr>
          <p:spPr bwMode="auto">
            <a:xfrm>
              <a:off x="2772" y="2930"/>
              <a:ext cx="259" cy="431"/>
            </a:xfrm>
            <a:custGeom>
              <a:avLst/>
              <a:gdLst>
                <a:gd name="T0" fmla="*/ 15 w 259"/>
                <a:gd name="T1" fmla="*/ 429 h 431"/>
                <a:gd name="T2" fmla="*/ 22 w 259"/>
                <a:gd name="T3" fmla="*/ 26 h 431"/>
                <a:gd name="T4" fmla="*/ 259 w 259"/>
                <a:gd name="T5" fmla="*/ 24 h 431"/>
                <a:gd name="T6" fmla="*/ 256 w 259"/>
                <a:gd name="T7" fmla="*/ 3 h 431"/>
                <a:gd name="T8" fmla="*/ 0 w 259"/>
                <a:gd name="T9" fmla="*/ 0 h 431"/>
                <a:gd name="T10" fmla="*/ 2 w 259"/>
                <a:gd name="T11" fmla="*/ 431 h 431"/>
                <a:gd name="T12" fmla="*/ 15 w 259"/>
                <a:gd name="T13" fmla="*/ 429 h 431"/>
                <a:gd name="T14" fmla="*/ 15 w 259"/>
                <a:gd name="T15" fmla="*/ 429 h 4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31"/>
                <a:gd name="T26" fmla="*/ 259 w 259"/>
                <a:gd name="T27" fmla="*/ 431 h 4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31">
                  <a:moveTo>
                    <a:pt x="15" y="429"/>
                  </a:moveTo>
                  <a:lnTo>
                    <a:pt x="22" y="26"/>
                  </a:lnTo>
                  <a:lnTo>
                    <a:pt x="259" y="24"/>
                  </a:lnTo>
                  <a:lnTo>
                    <a:pt x="256" y="3"/>
                  </a:lnTo>
                  <a:lnTo>
                    <a:pt x="0" y="0"/>
                  </a:lnTo>
                  <a:lnTo>
                    <a:pt x="2" y="431"/>
                  </a:lnTo>
                  <a:lnTo>
                    <a:pt x="15" y="42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8" name="Freeform 312"/>
            <p:cNvSpPr>
              <a:spLocks/>
            </p:cNvSpPr>
            <p:nvPr/>
          </p:nvSpPr>
          <p:spPr bwMode="auto">
            <a:xfrm>
              <a:off x="2807" y="3170"/>
              <a:ext cx="67" cy="156"/>
            </a:xfrm>
            <a:custGeom>
              <a:avLst/>
              <a:gdLst>
                <a:gd name="T0" fmla="*/ 0 w 67"/>
                <a:gd name="T1" fmla="*/ 0 h 156"/>
                <a:gd name="T2" fmla="*/ 67 w 67"/>
                <a:gd name="T3" fmla="*/ 1 h 156"/>
                <a:gd name="T4" fmla="*/ 67 w 67"/>
                <a:gd name="T5" fmla="*/ 9 h 156"/>
                <a:gd name="T6" fmla="*/ 9 w 67"/>
                <a:gd name="T7" fmla="*/ 8 h 156"/>
                <a:gd name="T8" fmla="*/ 5 w 67"/>
                <a:gd name="T9" fmla="*/ 156 h 156"/>
                <a:gd name="T10" fmla="*/ 0 w 67"/>
                <a:gd name="T11" fmla="*/ 155 h 156"/>
                <a:gd name="T12" fmla="*/ 0 w 67"/>
                <a:gd name="T13" fmla="*/ 0 h 156"/>
                <a:gd name="T14" fmla="*/ 0 w 67"/>
                <a:gd name="T15" fmla="*/ 0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156"/>
                <a:gd name="T26" fmla="*/ 67 w 67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156">
                  <a:moveTo>
                    <a:pt x="0" y="0"/>
                  </a:moveTo>
                  <a:lnTo>
                    <a:pt x="67" y="1"/>
                  </a:lnTo>
                  <a:lnTo>
                    <a:pt x="67" y="9"/>
                  </a:lnTo>
                  <a:lnTo>
                    <a:pt x="9" y="8"/>
                  </a:lnTo>
                  <a:lnTo>
                    <a:pt x="5" y="156"/>
                  </a:lnTo>
                  <a:lnTo>
                    <a:pt x="0" y="1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9" name="Freeform 313"/>
            <p:cNvSpPr>
              <a:spLocks/>
            </p:cNvSpPr>
            <p:nvPr/>
          </p:nvSpPr>
          <p:spPr bwMode="auto">
            <a:xfrm>
              <a:off x="2810" y="3170"/>
              <a:ext cx="68" cy="156"/>
            </a:xfrm>
            <a:custGeom>
              <a:avLst/>
              <a:gdLst>
                <a:gd name="T0" fmla="*/ 68 w 68"/>
                <a:gd name="T1" fmla="*/ 156 h 156"/>
                <a:gd name="T2" fmla="*/ 0 w 68"/>
                <a:gd name="T3" fmla="*/ 156 h 156"/>
                <a:gd name="T4" fmla="*/ 0 w 68"/>
                <a:gd name="T5" fmla="*/ 148 h 156"/>
                <a:gd name="T6" fmla="*/ 58 w 68"/>
                <a:gd name="T7" fmla="*/ 148 h 156"/>
                <a:gd name="T8" fmla="*/ 60 w 68"/>
                <a:gd name="T9" fmla="*/ 0 h 156"/>
                <a:gd name="T10" fmla="*/ 66 w 68"/>
                <a:gd name="T11" fmla="*/ 1 h 156"/>
                <a:gd name="T12" fmla="*/ 68 w 68"/>
                <a:gd name="T13" fmla="*/ 156 h 156"/>
                <a:gd name="T14" fmla="*/ 68 w 68"/>
                <a:gd name="T15" fmla="*/ 156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156"/>
                <a:gd name="T26" fmla="*/ 68 w 68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156">
                  <a:moveTo>
                    <a:pt x="68" y="156"/>
                  </a:moveTo>
                  <a:lnTo>
                    <a:pt x="0" y="156"/>
                  </a:lnTo>
                  <a:lnTo>
                    <a:pt x="0" y="148"/>
                  </a:lnTo>
                  <a:lnTo>
                    <a:pt x="58" y="148"/>
                  </a:lnTo>
                  <a:lnTo>
                    <a:pt x="60" y="0"/>
                  </a:lnTo>
                  <a:lnTo>
                    <a:pt x="66" y="1"/>
                  </a:lnTo>
                  <a:lnTo>
                    <a:pt x="68" y="15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0" name="Freeform 314"/>
            <p:cNvSpPr>
              <a:spLocks/>
            </p:cNvSpPr>
            <p:nvPr/>
          </p:nvSpPr>
          <p:spPr bwMode="auto">
            <a:xfrm>
              <a:off x="2929" y="3174"/>
              <a:ext cx="68" cy="157"/>
            </a:xfrm>
            <a:custGeom>
              <a:avLst/>
              <a:gdLst>
                <a:gd name="T0" fmla="*/ 0 w 68"/>
                <a:gd name="T1" fmla="*/ 0 h 157"/>
                <a:gd name="T2" fmla="*/ 68 w 68"/>
                <a:gd name="T3" fmla="*/ 2 h 157"/>
                <a:gd name="T4" fmla="*/ 68 w 68"/>
                <a:gd name="T5" fmla="*/ 10 h 157"/>
                <a:gd name="T6" fmla="*/ 10 w 68"/>
                <a:gd name="T7" fmla="*/ 9 h 157"/>
                <a:gd name="T8" fmla="*/ 6 w 68"/>
                <a:gd name="T9" fmla="*/ 157 h 157"/>
                <a:gd name="T10" fmla="*/ 0 w 68"/>
                <a:gd name="T11" fmla="*/ 156 h 157"/>
                <a:gd name="T12" fmla="*/ 0 w 68"/>
                <a:gd name="T13" fmla="*/ 0 h 157"/>
                <a:gd name="T14" fmla="*/ 0 w 68"/>
                <a:gd name="T15" fmla="*/ 0 h 1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157"/>
                <a:gd name="T26" fmla="*/ 68 w 68"/>
                <a:gd name="T27" fmla="*/ 157 h 1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157">
                  <a:moveTo>
                    <a:pt x="0" y="0"/>
                  </a:moveTo>
                  <a:lnTo>
                    <a:pt x="68" y="2"/>
                  </a:lnTo>
                  <a:lnTo>
                    <a:pt x="68" y="10"/>
                  </a:lnTo>
                  <a:lnTo>
                    <a:pt x="10" y="9"/>
                  </a:lnTo>
                  <a:lnTo>
                    <a:pt x="6" y="157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1" name="Freeform 315"/>
            <p:cNvSpPr>
              <a:spLocks/>
            </p:cNvSpPr>
            <p:nvPr/>
          </p:nvSpPr>
          <p:spPr bwMode="auto">
            <a:xfrm>
              <a:off x="2932" y="3174"/>
              <a:ext cx="68" cy="157"/>
            </a:xfrm>
            <a:custGeom>
              <a:avLst/>
              <a:gdLst>
                <a:gd name="T0" fmla="*/ 68 w 68"/>
                <a:gd name="T1" fmla="*/ 157 h 157"/>
                <a:gd name="T2" fmla="*/ 0 w 68"/>
                <a:gd name="T3" fmla="*/ 156 h 157"/>
                <a:gd name="T4" fmla="*/ 0 w 68"/>
                <a:gd name="T5" fmla="*/ 147 h 157"/>
                <a:gd name="T6" fmla="*/ 59 w 68"/>
                <a:gd name="T7" fmla="*/ 149 h 157"/>
                <a:gd name="T8" fmla="*/ 61 w 68"/>
                <a:gd name="T9" fmla="*/ 0 h 157"/>
                <a:gd name="T10" fmla="*/ 67 w 68"/>
                <a:gd name="T11" fmla="*/ 2 h 157"/>
                <a:gd name="T12" fmla="*/ 68 w 68"/>
                <a:gd name="T13" fmla="*/ 157 h 157"/>
                <a:gd name="T14" fmla="*/ 68 w 68"/>
                <a:gd name="T15" fmla="*/ 157 h 1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157"/>
                <a:gd name="T26" fmla="*/ 68 w 68"/>
                <a:gd name="T27" fmla="*/ 157 h 1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157">
                  <a:moveTo>
                    <a:pt x="68" y="157"/>
                  </a:moveTo>
                  <a:lnTo>
                    <a:pt x="0" y="156"/>
                  </a:lnTo>
                  <a:lnTo>
                    <a:pt x="0" y="147"/>
                  </a:lnTo>
                  <a:lnTo>
                    <a:pt x="59" y="149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68" y="15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Freeform 316"/>
            <p:cNvSpPr>
              <a:spLocks/>
            </p:cNvSpPr>
            <p:nvPr/>
          </p:nvSpPr>
          <p:spPr bwMode="auto">
            <a:xfrm>
              <a:off x="2755" y="2914"/>
              <a:ext cx="293" cy="465"/>
            </a:xfrm>
            <a:custGeom>
              <a:avLst/>
              <a:gdLst>
                <a:gd name="T0" fmla="*/ 0 w 293"/>
                <a:gd name="T1" fmla="*/ 451 h 465"/>
                <a:gd name="T2" fmla="*/ 0 w 293"/>
                <a:gd name="T3" fmla="*/ 0 h 465"/>
                <a:gd name="T4" fmla="*/ 293 w 293"/>
                <a:gd name="T5" fmla="*/ 0 h 465"/>
                <a:gd name="T6" fmla="*/ 293 w 293"/>
                <a:gd name="T7" fmla="*/ 465 h 465"/>
                <a:gd name="T8" fmla="*/ 273 w 293"/>
                <a:gd name="T9" fmla="*/ 460 h 465"/>
                <a:gd name="T10" fmla="*/ 274 w 293"/>
                <a:gd name="T11" fmla="*/ 23 h 465"/>
                <a:gd name="T12" fmla="*/ 24 w 293"/>
                <a:gd name="T13" fmla="*/ 23 h 465"/>
                <a:gd name="T14" fmla="*/ 21 w 293"/>
                <a:gd name="T15" fmla="*/ 447 h 465"/>
                <a:gd name="T16" fmla="*/ 0 w 293"/>
                <a:gd name="T17" fmla="*/ 451 h 465"/>
                <a:gd name="T18" fmla="*/ 0 w 293"/>
                <a:gd name="T19" fmla="*/ 451 h 4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3"/>
                <a:gd name="T31" fmla="*/ 0 h 465"/>
                <a:gd name="T32" fmla="*/ 293 w 293"/>
                <a:gd name="T33" fmla="*/ 465 h 4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3" h="465">
                  <a:moveTo>
                    <a:pt x="0" y="451"/>
                  </a:moveTo>
                  <a:lnTo>
                    <a:pt x="0" y="0"/>
                  </a:lnTo>
                  <a:lnTo>
                    <a:pt x="293" y="0"/>
                  </a:lnTo>
                  <a:lnTo>
                    <a:pt x="293" y="465"/>
                  </a:lnTo>
                  <a:lnTo>
                    <a:pt x="273" y="460"/>
                  </a:lnTo>
                  <a:lnTo>
                    <a:pt x="274" y="23"/>
                  </a:lnTo>
                  <a:lnTo>
                    <a:pt x="24" y="23"/>
                  </a:lnTo>
                  <a:lnTo>
                    <a:pt x="21" y="447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Freeform 317"/>
            <p:cNvSpPr>
              <a:spLocks/>
            </p:cNvSpPr>
            <p:nvPr/>
          </p:nvSpPr>
          <p:spPr bwMode="auto">
            <a:xfrm>
              <a:off x="2913" y="3160"/>
              <a:ext cx="11" cy="41"/>
            </a:xfrm>
            <a:custGeom>
              <a:avLst/>
              <a:gdLst>
                <a:gd name="T0" fmla="*/ 11 w 11"/>
                <a:gd name="T1" fmla="*/ 0 h 41"/>
                <a:gd name="T2" fmla="*/ 0 w 11"/>
                <a:gd name="T3" fmla="*/ 1 h 41"/>
                <a:gd name="T4" fmla="*/ 0 w 11"/>
                <a:gd name="T5" fmla="*/ 41 h 41"/>
                <a:gd name="T6" fmla="*/ 8 w 11"/>
                <a:gd name="T7" fmla="*/ 40 h 41"/>
                <a:gd name="T8" fmla="*/ 11 w 11"/>
                <a:gd name="T9" fmla="*/ 0 h 41"/>
                <a:gd name="T10" fmla="*/ 11 w 11"/>
                <a:gd name="T11" fmla="*/ 0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41"/>
                <a:gd name="T20" fmla="*/ 11 w 11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41">
                  <a:moveTo>
                    <a:pt x="11" y="0"/>
                  </a:moveTo>
                  <a:lnTo>
                    <a:pt x="0" y="1"/>
                  </a:lnTo>
                  <a:lnTo>
                    <a:pt x="0" y="41"/>
                  </a:lnTo>
                  <a:lnTo>
                    <a:pt x="8" y="4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Freeform 318"/>
            <p:cNvSpPr>
              <a:spLocks/>
            </p:cNvSpPr>
            <p:nvPr/>
          </p:nvSpPr>
          <p:spPr bwMode="auto">
            <a:xfrm>
              <a:off x="2880" y="3159"/>
              <a:ext cx="11" cy="41"/>
            </a:xfrm>
            <a:custGeom>
              <a:avLst/>
              <a:gdLst>
                <a:gd name="T0" fmla="*/ 10 w 11"/>
                <a:gd name="T1" fmla="*/ 0 h 41"/>
                <a:gd name="T2" fmla="*/ 0 w 11"/>
                <a:gd name="T3" fmla="*/ 2 h 41"/>
                <a:gd name="T4" fmla="*/ 4 w 11"/>
                <a:gd name="T5" fmla="*/ 39 h 41"/>
                <a:gd name="T6" fmla="*/ 11 w 11"/>
                <a:gd name="T7" fmla="*/ 41 h 41"/>
                <a:gd name="T8" fmla="*/ 10 w 11"/>
                <a:gd name="T9" fmla="*/ 0 h 41"/>
                <a:gd name="T10" fmla="*/ 10 w 11"/>
                <a:gd name="T11" fmla="*/ 0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41"/>
                <a:gd name="T20" fmla="*/ 11 w 11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41">
                  <a:moveTo>
                    <a:pt x="10" y="0"/>
                  </a:moveTo>
                  <a:lnTo>
                    <a:pt x="0" y="2"/>
                  </a:lnTo>
                  <a:lnTo>
                    <a:pt x="4" y="39"/>
                  </a:lnTo>
                  <a:lnTo>
                    <a:pt x="11" y="4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5" name="Freeform 319"/>
            <p:cNvSpPr>
              <a:spLocks/>
            </p:cNvSpPr>
            <p:nvPr/>
          </p:nvSpPr>
          <p:spPr bwMode="auto">
            <a:xfrm>
              <a:off x="2855" y="1053"/>
              <a:ext cx="39" cy="426"/>
            </a:xfrm>
            <a:custGeom>
              <a:avLst/>
              <a:gdLst>
                <a:gd name="T0" fmla="*/ 35 w 39"/>
                <a:gd name="T1" fmla="*/ 426 h 426"/>
                <a:gd name="T2" fmla="*/ 24 w 39"/>
                <a:gd name="T3" fmla="*/ 65 h 426"/>
                <a:gd name="T4" fmla="*/ 39 w 39"/>
                <a:gd name="T5" fmla="*/ 47 h 426"/>
                <a:gd name="T6" fmla="*/ 39 w 39"/>
                <a:gd name="T7" fmla="*/ 12 h 426"/>
                <a:gd name="T8" fmla="*/ 20 w 39"/>
                <a:gd name="T9" fmla="*/ 0 h 426"/>
                <a:gd name="T10" fmla="*/ 4 w 39"/>
                <a:gd name="T11" fmla="*/ 4 h 426"/>
                <a:gd name="T12" fmla="*/ 1 w 39"/>
                <a:gd name="T13" fmla="*/ 25 h 426"/>
                <a:gd name="T14" fmla="*/ 0 w 39"/>
                <a:gd name="T15" fmla="*/ 48 h 426"/>
                <a:gd name="T16" fmla="*/ 11 w 39"/>
                <a:gd name="T17" fmla="*/ 59 h 426"/>
                <a:gd name="T18" fmla="*/ 3 w 39"/>
                <a:gd name="T19" fmla="*/ 424 h 426"/>
                <a:gd name="T20" fmla="*/ 35 w 39"/>
                <a:gd name="T21" fmla="*/ 426 h 426"/>
                <a:gd name="T22" fmla="*/ 35 w 39"/>
                <a:gd name="T23" fmla="*/ 426 h 4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"/>
                <a:gd name="T37" fmla="*/ 0 h 426"/>
                <a:gd name="T38" fmla="*/ 39 w 39"/>
                <a:gd name="T39" fmla="*/ 426 h 4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" h="426">
                  <a:moveTo>
                    <a:pt x="35" y="426"/>
                  </a:moveTo>
                  <a:lnTo>
                    <a:pt x="24" y="65"/>
                  </a:lnTo>
                  <a:lnTo>
                    <a:pt x="39" y="47"/>
                  </a:lnTo>
                  <a:lnTo>
                    <a:pt x="39" y="12"/>
                  </a:lnTo>
                  <a:lnTo>
                    <a:pt x="20" y="0"/>
                  </a:lnTo>
                  <a:lnTo>
                    <a:pt x="4" y="4"/>
                  </a:lnTo>
                  <a:lnTo>
                    <a:pt x="1" y="25"/>
                  </a:lnTo>
                  <a:lnTo>
                    <a:pt x="0" y="48"/>
                  </a:lnTo>
                  <a:lnTo>
                    <a:pt x="11" y="59"/>
                  </a:lnTo>
                  <a:lnTo>
                    <a:pt x="3" y="424"/>
                  </a:lnTo>
                  <a:lnTo>
                    <a:pt x="35" y="426"/>
                  </a:lnTo>
                  <a:close/>
                </a:path>
              </a:pathLst>
            </a:custGeom>
            <a:solidFill>
              <a:srgbClr val="4A68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6" name="Freeform 320"/>
            <p:cNvSpPr>
              <a:spLocks/>
            </p:cNvSpPr>
            <p:nvPr/>
          </p:nvSpPr>
          <p:spPr bwMode="auto">
            <a:xfrm>
              <a:off x="2746" y="2717"/>
              <a:ext cx="336" cy="156"/>
            </a:xfrm>
            <a:custGeom>
              <a:avLst/>
              <a:gdLst>
                <a:gd name="T0" fmla="*/ 305 w 336"/>
                <a:gd name="T1" fmla="*/ 0 h 156"/>
                <a:gd name="T2" fmla="*/ 329 w 336"/>
                <a:gd name="T3" fmla="*/ 19 h 156"/>
                <a:gd name="T4" fmla="*/ 336 w 336"/>
                <a:gd name="T5" fmla="*/ 150 h 156"/>
                <a:gd name="T6" fmla="*/ 18 w 336"/>
                <a:gd name="T7" fmla="*/ 156 h 156"/>
                <a:gd name="T8" fmla="*/ 0 w 336"/>
                <a:gd name="T9" fmla="*/ 124 h 156"/>
                <a:gd name="T10" fmla="*/ 297 w 336"/>
                <a:gd name="T11" fmla="*/ 99 h 156"/>
                <a:gd name="T12" fmla="*/ 305 w 336"/>
                <a:gd name="T13" fmla="*/ 0 h 156"/>
                <a:gd name="T14" fmla="*/ 305 w 336"/>
                <a:gd name="T15" fmla="*/ 0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6"/>
                <a:gd name="T25" fmla="*/ 0 h 156"/>
                <a:gd name="T26" fmla="*/ 336 w 336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6" h="156">
                  <a:moveTo>
                    <a:pt x="305" y="0"/>
                  </a:moveTo>
                  <a:lnTo>
                    <a:pt x="329" y="19"/>
                  </a:lnTo>
                  <a:lnTo>
                    <a:pt x="336" y="150"/>
                  </a:lnTo>
                  <a:lnTo>
                    <a:pt x="18" y="156"/>
                  </a:lnTo>
                  <a:lnTo>
                    <a:pt x="0" y="124"/>
                  </a:lnTo>
                  <a:lnTo>
                    <a:pt x="297" y="9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9932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7" name="Freeform 321"/>
            <p:cNvSpPr>
              <a:spLocks/>
            </p:cNvSpPr>
            <p:nvPr/>
          </p:nvSpPr>
          <p:spPr bwMode="auto">
            <a:xfrm>
              <a:off x="2737" y="2712"/>
              <a:ext cx="319" cy="131"/>
            </a:xfrm>
            <a:custGeom>
              <a:avLst/>
              <a:gdLst>
                <a:gd name="T0" fmla="*/ 0 w 319"/>
                <a:gd name="T1" fmla="*/ 5 h 131"/>
                <a:gd name="T2" fmla="*/ 0 w 319"/>
                <a:gd name="T3" fmla="*/ 131 h 131"/>
                <a:gd name="T4" fmla="*/ 319 w 319"/>
                <a:gd name="T5" fmla="*/ 131 h 131"/>
                <a:gd name="T6" fmla="*/ 319 w 319"/>
                <a:gd name="T7" fmla="*/ 0 h 131"/>
                <a:gd name="T8" fmla="*/ 0 w 319"/>
                <a:gd name="T9" fmla="*/ 5 h 131"/>
                <a:gd name="T10" fmla="*/ 0 w 319"/>
                <a:gd name="T11" fmla="*/ 5 h 1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9"/>
                <a:gd name="T19" fmla="*/ 0 h 131"/>
                <a:gd name="T20" fmla="*/ 319 w 319"/>
                <a:gd name="T21" fmla="*/ 131 h 1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9" h="131">
                  <a:moveTo>
                    <a:pt x="0" y="5"/>
                  </a:moveTo>
                  <a:lnTo>
                    <a:pt x="0" y="131"/>
                  </a:lnTo>
                  <a:lnTo>
                    <a:pt x="319" y="131"/>
                  </a:lnTo>
                  <a:lnTo>
                    <a:pt x="31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8" name="Freeform 322"/>
            <p:cNvSpPr>
              <a:spLocks/>
            </p:cNvSpPr>
            <p:nvPr/>
          </p:nvSpPr>
          <p:spPr bwMode="auto">
            <a:xfrm>
              <a:off x="2757" y="2738"/>
              <a:ext cx="272" cy="79"/>
            </a:xfrm>
            <a:custGeom>
              <a:avLst/>
              <a:gdLst>
                <a:gd name="T0" fmla="*/ 0 w 272"/>
                <a:gd name="T1" fmla="*/ 68 h 79"/>
                <a:gd name="T2" fmla="*/ 0 w 272"/>
                <a:gd name="T3" fmla="*/ 0 h 79"/>
                <a:gd name="T4" fmla="*/ 272 w 272"/>
                <a:gd name="T5" fmla="*/ 0 h 79"/>
                <a:gd name="T6" fmla="*/ 269 w 272"/>
                <a:gd name="T7" fmla="*/ 25 h 79"/>
                <a:gd name="T8" fmla="*/ 63 w 272"/>
                <a:gd name="T9" fmla="*/ 39 h 79"/>
                <a:gd name="T10" fmla="*/ 44 w 272"/>
                <a:gd name="T11" fmla="*/ 79 h 79"/>
                <a:gd name="T12" fmla="*/ 0 w 272"/>
                <a:gd name="T13" fmla="*/ 68 h 79"/>
                <a:gd name="T14" fmla="*/ 0 w 272"/>
                <a:gd name="T15" fmla="*/ 68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2"/>
                <a:gd name="T25" fmla="*/ 0 h 79"/>
                <a:gd name="T26" fmla="*/ 272 w 272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2" h="79">
                  <a:moveTo>
                    <a:pt x="0" y="68"/>
                  </a:moveTo>
                  <a:lnTo>
                    <a:pt x="0" y="0"/>
                  </a:lnTo>
                  <a:lnTo>
                    <a:pt x="272" y="0"/>
                  </a:lnTo>
                  <a:lnTo>
                    <a:pt x="269" y="25"/>
                  </a:lnTo>
                  <a:lnTo>
                    <a:pt x="63" y="39"/>
                  </a:lnTo>
                  <a:lnTo>
                    <a:pt x="44" y="79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9" name="Freeform 323"/>
            <p:cNvSpPr>
              <a:spLocks/>
            </p:cNvSpPr>
            <p:nvPr/>
          </p:nvSpPr>
          <p:spPr bwMode="auto">
            <a:xfrm>
              <a:off x="2713" y="2040"/>
              <a:ext cx="580" cy="237"/>
            </a:xfrm>
            <a:custGeom>
              <a:avLst/>
              <a:gdLst>
                <a:gd name="T0" fmla="*/ 0 w 580"/>
                <a:gd name="T1" fmla="*/ 74 h 237"/>
                <a:gd name="T2" fmla="*/ 376 w 580"/>
                <a:gd name="T3" fmla="*/ 199 h 237"/>
                <a:gd name="T4" fmla="*/ 580 w 580"/>
                <a:gd name="T5" fmla="*/ 237 h 237"/>
                <a:gd name="T6" fmla="*/ 457 w 580"/>
                <a:gd name="T7" fmla="*/ 12 h 237"/>
                <a:gd name="T8" fmla="*/ 114 w 580"/>
                <a:gd name="T9" fmla="*/ 0 h 237"/>
                <a:gd name="T10" fmla="*/ 0 w 580"/>
                <a:gd name="T11" fmla="*/ 74 h 237"/>
                <a:gd name="T12" fmla="*/ 0 w 580"/>
                <a:gd name="T13" fmla="*/ 74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0"/>
                <a:gd name="T22" fmla="*/ 0 h 237"/>
                <a:gd name="T23" fmla="*/ 580 w 580"/>
                <a:gd name="T24" fmla="*/ 237 h 2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0" h="237">
                  <a:moveTo>
                    <a:pt x="0" y="74"/>
                  </a:moveTo>
                  <a:lnTo>
                    <a:pt x="376" y="199"/>
                  </a:lnTo>
                  <a:lnTo>
                    <a:pt x="580" y="237"/>
                  </a:lnTo>
                  <a:lnTo>
                    <a:pt x="457" y="12"/>
                  </a:lnTo>
                  <a:lnTo>
                    <a:pt x="114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0" name="Freeform 324"/>
            <p:cNvSpPr>
              <a:spLocks/>
            </p:cNvSpPr>
            <p:nvPr/>
          </p:nvSpPr>
          <p:spPr bwMode="auto">
            <a:xfrm>
              <a:off x="2902" y="2274"/>
              <a:ext cx="475" cy="352"/>
            </a:xfrm>
            <a:custGeom>
              <a:avLst/>
              <a:gdLst>
                <a:gd name="T0" fmla="*/ 0 w 475"/>
                <a:gd name="T1" fmla="*/ 0 h 352"/>
                <a:gd name="T2" fmla="*/ 475 w 475"/>
                <a:gd name="T3" fmla="*/ 347 h 352"/>
                <a:gd name="T4" fmla="*/ 326 w 475"/>
                <a:gd name="T5" fmla="*/ 352 h 352"/>
                <a:gd name="T6" fmla="*/ 0 w 475"/>
                <a:gd name="T7" fmla="*/ 0 h 352"/>
                <a:gd name="T8" fmla="*/ 0 w 475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5"/>
                <a:gd name="T16" fmla="*/ 0 h 352"/>
                <a:gd name="T17" fmla="*/ 475 w 475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5" h="352">
                  <a:moveTo>
                    <a:pt x="0" y="0"/>
                  </a:moveTo>
                  <a:lnTo>
                    <a:pt x="475" y="347"/>
                  </a:lnTo>
                  <a:lnTo>
                    <a:pt x="32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1" name="Freeform 325"/>
            <p:cNvSpPr>
              <a:spLocks/>
            </p:cNvSpPr>
            <p:nvPr/>
          </p:nvSpPr>
          <p:spPr bwMode="auto">
            <a:xfrm>
              <a:off x="2778" y="1555"/>
              <a:ext cx="97" cy="69"/>
            </a:xfrm>
            <a:custGeom>
              <a:avLst/>
              <a:gdLst>
                <a:gd name="T0" fmla="*/ 42 w 97"/>
                <a:gd name="T1" fmla="*/ 0 h 69"/>
                <a:gd name="T2" fmla="*/ 27 w 97"/>
                <a:gd name="T3" fmla="*/ 32 h 69"/>
                <a:gd name="T4" fmla="*/ 0 w 97"/>
                <a:gd name="T5" fmla="*/ 38 h 69"/>
                <a:gd name="T6" fmla="*/ 53 w 97"/>
                <a:gd name="T7" fmla="*/ 44 h 69"/>
                <a:gd name="T8" fmla="*/ 53 w 97"/>
                <a:gd name="T9" fmla="*/ 69 h 69"/>
                <a:gd name="T10" fmla="*/ 66 w 97"/>
                <a:gd name="T11" fmla="*/ 38 h 69"/>
                <a:gd name="T12" fmla="*/ 97 w 97"/>
                <a:gd name="T13" fmla="*/ 33 h 69"/>
                <a:gd name="T14" fmla="*/ 43 w 97"/>
                <a:gd name="T15" fmla="*/ 30 h 69"/>
                <a:gd name="T16" fmla="*/ 42 w 97"/>
                <a:gd name="T17" fmla="*/ 0 h 69"/>
                <a:gd name="T18" fmla="*/ 42 w 97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9"/>
                <a:gd name="T32" fmla="*/ 97 w 9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9">
                  <a:moveTo>
                    <a:pt x="42" y="0"/>
                  </a:moveTo>
                  <a:lnTo>
                    <a:pt x="27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9"/>
                  </a:lnTo>
                  <a:lnTo>
                    <a:pt x="66" y="38"/>
                  </a:lnTo>
                  <a:lnTo>
                    <a:pt x="97" y="33"/>
                  </a:lnTo>
                  <a:lnTo>
                    <a:pt x="43" y="3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2" name="Freeform 326"/>
            <p:cNvSpPr>
              <a:spLocks/>
            </p:cNvSpPr>
            <p:nvPr/>
          </p:nvSpPr>
          <p:spPr bwMode="auto">
            <a:xfrm>
              <a:off x="2582" y="2210"/>
              <a:ext cx="97" cy="68"/>
            </a:xfrm>
            <a:custGeom>
              <a:avLst/>
              <a:gdLst>
                <a:gd name="T0" fmla="*/ 41 w 97"/>
                <a:gd name="T1" fmla="*/ 0 h 68"/>
                <a:gd name="T2" fmla="*/ 28 w 97"/>
                <a:gd name="T3" fmla="*/ 31 h 68"/>
                <a:gd name="T4" fmla="*/ 0 w 97"/>
                <a:gd name="T5" fmla="*/ 37 h 68"/>
                <a:gd name="T6" fmla="*/ 53 w 97"/>
                <a:gd name="T7" fmla="*/ 43 h 68"/>
                <a:gd name="T8" fmla="*/ 53 w 97"/>
                <a:gd name="T9" fmla="*/ 68 h 68"/>
                <a:gd name="T10" fmla="*/ 67 w 97"/>
                <a:gd name="T11" fmla="*/ 37 h 68"/>
                <a:gd name="T12" fmla="*/ 97 w 97"/>
                <a:gd name="T13" fmla="*/ 33 h 68"/>
                <a:gd name="T14" fmla="*/ 43 w 97"/>
                <a:gd name="T15" fmla="*/ 29 h 68"/>
                <a:gd name="T16" fmla="*/ 41 w 97"/>
                <a:gd name="T17" fmla="*/ 0 h 68"/>
                <a:gd name="T18" fmla="*/ 41 w 9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8"/>
                <a:gd name="T32" fmla="*/ 97 w 9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8">
                  <a:moveTo>
                    <a:pt x="41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7" y="33"/>
                  </a:lnTo>
                  <a:lnTo>
                    <a:pt x="43" y="2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3" name="Freeform 327"/>
            <p:cNvSpPr>
              <a:spLocks/>
            </p:cNvSpPr>
            <p:nvPr/>
          </p:nvSpPr>
          <p:spPr bwMode="auto">
            <a:xfrm>
              <a:off x="2432" y="2090"/>
              <a:ext cx="97" cy="68"/>
            </a:xfrm>
            <a:custGeom>
              <a:avLst/>
              <a:gdLst>
                <a:gd name="T0" fmla="*/ 42 w 97"/>
                <a:gd name="T1" fmla="*/ 0 h 68"/>
                <a:gd name="T2" fmla="*/ 28 w 97"/>
                <a:gd name="T3" fmla="*/ 31 h 68"/>
                <a:gd name="T4" fmla="*/ 0 w 97"/>
                <a:gd name="T5" fmla="*/ 37 h 68"/>
                <a:gd name="T6" fmla="*/ 53 w 97"/>
                <a:gd name="T7" fmla="*/ 43 h 68"/>
                <a:gd name="T8" fmla="*/ 53 w 97"/>
                <a:gd name="T9" fmla="*/ 68 h 68"/>
                <a:gd name="T10" fmla="*/ 66 w 97"/>
                <a:gd name="T11" fmla="*/ 37 h 68"/>
                <a:gd name="T12" fmla="*/ 97 w 97"/>
                <a:gd name="T13" fmla="*/ 33 h 68"/>
                <a:gd name="T14" fmla="*/ 43 w 97"/>
                <a:gd name="T15" fmla="*/ 29 h 68"/>
                <a:gd name="T16" fmla="*/ 42 w 97"/>
                <a:gd name="T17" fmla="*/ 0 h 68"/>
                <a:gd name="T18" fmla="*/ 42 w 9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8"/>
                <a:gd name="T32" fmla="*/ 97 w 9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8">
                  <a:moveTo>
                    <a:pt x="42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6" y="37"/>
                  </a:lnTo>
                  <a:lnTo>
                    <a:pt x="97" y="33"/>
                  </a:lnTo>
                  <a:lnTo>
                    <a:pt x="43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4" name="Freeform 328"/>
            <p:cNvSpPr>
              <a:spLocks/>
            </p:cNvSpPr>
            <p:nvPr/>
          </p:nvSpPr>
          <p:spPr bwMode="auto">
            <a:xfrm>
              <a:off x="3074" y="2117"/>
              <a:ext cx="116" cy="90"/>
            </a:xfrm>
            <a:custGeom>
              <a:avLst/>
              <a:gdLst>
                <a:gd name="T0" fmla="*/ 47 w 116"/>
                <a:gd name="T1" fmla="*/ 0 h 90"/>
                <a:gd name="T2" fmla="*/ 67 w 116"/>
                <a:gd name="T3" fmla="*/ 37 h 90"/>
                <a:gd name="T4" fmla="*/ 116 w 116"/>
                <a:gd name="T5" fmla="*/ 46 h 90"/>
                <a:gd name="T6" fmla="*/ 52 w 116"/>
                <a:gd name="T7" fmla="*/ 49 h 90"/>
                <a:gd name="T8" fmla="*/ 57 w 116"/>
                <a:gd name="T9" fmla="*/ 90 h 90"/>
                <a:gd name="T10" fmla="*/ 37 w 116"/>
                <a:gd name="T11" fmla="*/ 54 h 90"/>
                <a:gd name="T12" fmla="*/ 0 w 116"/>
                <a:gd name="T13" fmla="*/ 47 h 90"/>
                <a:gd name="T14" fmla="*/ 48 w 116"/>
                <a:gd name="T15" fmla="*/ 40 h 90"/>
                <a:gd name="T16" fmla="*/ 47 w 116"/>
                <a:gd name="T17" fmla="*/ 0 h 90"/>
                <a:gd name="T18" fmla="*/ 47 w 116"/>
                <a:gd name="T19" fmla="*/ 0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0"/>
                <a:gd name="T32" fmla="*/ 116 w 116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0">
                  <a:moveTo>
                    <a:pt x="47" y="0"/>
                  </a:moveTo>
                  <a:lnTo>
                    <a:pt x="67" y="37"/>
                  </a:lnTo>
                  <a:lnTo>
                    <a:pt x="116" y="46"/>
                  </a:lnTo>
                  <a:lnTo>
                    <a:pt x="52" y="49"/>
                  </a:lnTo>
                  <a:lnTo>
                    <a:pt x="57" y="90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8F82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5" name="Freeform 329"/>
            <p:cNvSpPr>
              <a:spLocks/>
            </p:cNvSpPr>
            <p:nvPr/>
          </p:nvSpPr>
          <p:spPr bwMode="auto">
            <a:xfrm>
              <a:off x="3068" y="2234"/>
              <a:ext cx="116" cy="91"/>
            </a:xfrm>
            <a:custGeom>
              <a:avLst/>
              <a:gdLst>
                <a:gd name="T0" fmla="*/ 47 w 116"/>
                <a:gd name="T1" fmla="*/ 0 h 91"/>
                <a:gd name="T2" fmla="*/ 67 w 116"/>
                <a:gd name="T3" fmla="*/ 38 h 91"/>
                <a:gd name="T4" fmla="*/ 116 w 116"/>
                <a:gd name="T5" fmla="*/ 45 h 91"/>
                <a:gd name="T6" fmla="*/ 59 w 116"/>
                <a:gd name="T7" fmla="*/ 59 h 91"/>
                <a:gd name="T8" fmla="*/ 57 w 116"/>
                <a:gd name="T9" fmla="*/ 91 h 91"/>
                <a:gd name="T10" fmla="*/ 36 w 116"/>
                <a:gd name="T11" fmla="*/ 54 h 91"/>
                <a:gd name="T12" fmla="*/ 0 w 116"/>
                <a:gd name="T13" fmla="*/ 46 h 91"/>
                <a:gd name="T14" fmla="*/ 48 w 116"/>
                <a:gd name="T15" fmla="*/ 39 h 91"/>
                <a:gd name="T16" fmla="*/ 47 w 116"/>
                <a:gd name="T17" fmla="*/ 0 h 91"/>
                <a:gd name="T18" fmla="*/ 47 w 116"/>
                <a:gd name="T19" fmla="*/ 0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1"/>
                <a:gd name="T32" fmla="*/ 116 w 116"/>
                <a:gd name="T33" fmla="*/ 91 h 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1">
                  <a:moveTo>
                    <a:pt x="47" y="0"/>
                  </a:moveTo>
                  <a:lnTo>
                    <a:pt x="67" y="38"/>
                  </a:lnTo>
                  <a:lnTo>
                    <a:pt x="116" y="45"/>
                  </a:lnTo>
                  <a:lnTo>
                    <a:pt x="59" y="59"/>
                  </a:lnTo>
                  <a:lnTo>
                    <a:pt x="57" y="91"/>
                  </a:lnTo>
                  <a:lnTo>
                    <a:pt x="36" y="54"/>
                  </a:lnTo>
                  <a:lnTo>
                    <a:pt x="0" y="46"/>
                  </a:lnTo>
                  <a:lnTo>
                    <a:pt x="48" y="39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6" name="Freeform 330"/>
            <p:cNvSpPr>
              <a:spLocks/>
            </p:cNvSpPr>
            <p:nvPr/>
          </p:nvSpPr>
          <p:spPr bwMode="auto">
            <a:xfrm>
              <a:off x="3264" y="2098"/>
              <a:ext cx="116" cy="90"/>
            </a:xfrm>
            <a:custGeom>
              <a:avLst/>
              <a:gdLst>
                <a:gd name="T0" fmla="*/ 47 w 116"/>
                <a:gd name="T1" fmla="*/ 0 h 90"/>
                <a:gd name="T2" fmla="*/ 67 w 116"/>
                <a:gd name="T3" fmla="*/ 39 h 90"/>
                <a:gd name="T4" fmla="*/ 116 w 116"/>
                <a:gd name="T5" fmla="*/ 46 h 90"/>
                <a:gd name="T6" fmla="*/ 52 w 116"/>
                <a:gd name="T7" fmla="*/ 49 h 90"/>
                <a:gd name="T8" fmla="*/ 56 w 116"/>
                <a:gd name="T9" fmla="*/ 90 h 90"/>
                <a:gd name="T10" fmla="*/ 37 w 116"/>
                <a:gd name="T11" fmla="*/ 54 h 90"/>
                <a:gd name="T12" fmla="*/ 0 w 116"/>
                <a:gd name="T13" fmla="*/ 47 h 90"/>
                <a:gd name="T14" fmla="*/ 48 w 116"/>
                <a:gd name="T15" fmla="*/ 40 h 90"/>
                <a:gd name="T16" fmla="*/ 47 w 116"/>
                <a:gd name="T17" fmla="*/ 0 h 90"/>
                <a:gd name="T18" fmla="*/ 47 w 116"/>
                <a:gd name="T19" fmla="*/ 0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0"/>
                <a:gd name="T32" fmla="*/ 116 w 116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0">
                  <a:moveTo>
                    <a:pt x="47" y="0"/>
                  </a:moveTo>
                  <a:lnTo>
                    <a:pt x="67" y="39"/>
                  </a:lnTo>
                  <a:lnTo>
                    <a:pt x="116" y="46"/>
                  </a:lnTo>
                  <a:lnTo>
                    <a:pt x="52" y="49"/>
                  </a:lnTo>
                  <a:lnTo>
                    <a:pt x="56" y="90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7" name="Freeform 331"/>
            <p:cNvSpPr>
              <a:spLocks/>
            </p:cNvSpPr>
            <p:nvPr/>
          </p:nvSpPr>
          <p:spPr bwMode="auto">
            <a:xfrm>
              <a:off x="3349" y="2210"/>
              <a:ext cx="116" cy="91"/>
            </a:xfrm>
            <a:custGeom>
              <a:avLst/>
              <a:gdLst>
                <a:gd name="T0" fmla="*/ 47 w 116"/>
                <a:gd name="T1" fmla="*/ 0 h 91"/>
                <a:gd name="T2" fmla="*/ 68 w 116"/>
                <a:gd name="T3" fmla="*/ 38 h 91"/>
                <a:gd name="T4" fmla="*/ 116 w 116"/>
                <a:gd name="T5" fmla="*/ 45 h 91"/>
                <a:gd name="T6" fmla="*/ 60 w 116"/>
                <a:gd name="T7" fmla="*/ 60 h 91"/>
                <a:gd name="T8" fmla="*/ 57 w 116"/>
                <a:gd name="T9" fmla="*/ 91 h 91"/>
                <a:gd name="T10" fmla="*/ 37 w 116"/>
                <a:gd name="T11" fmla="*/ 54 h 91"/>
                <a:gd name="T12" fmla="*/ 0 w 116"/>
                <a:gd name="T13" fmla="*/ 47 h 91"/>
                <a:gd name="T14" fmla="*/ 48 w 116"/>
                <a:gd name="T15" fmla="*/ 40 h 91"/>
                <a:gd name="T16" fmla="*/ 47 w 116"/>
                <a:gd name="T17" fmla="*/ 0 h 91"/>
                <a:gd name="T18" fmla="*/ 47 w 116"/>
                <a:gd name="T19" fmla="*/ 0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1"/>
                <a:gd name="T32" fmla="*/ 116 w 116"/>
                <a:gd name="T33" fmla="*/ 91 h 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1">
                  <a:moveTo>
                    <a:pt x="47" y="0"/>
                  </a:moveTo>
                  <a:lnTo>
                    <a:pt x="68" y="38"/>
                  </a:lnTo>
                  <a:lnTo>
                    <a:pt x="116" y="45"/>
                  </a:lnTo>
                  <a:lnTo>
                    <a:pt x="60" y="60"/>
                  </a:lnTo>
                  <a:lnTo>
                    <a:pt x="57" y="91"/>
                  </a:lnTo>
                  <a:lnTo>
                    <a:pt x="37" y="54"/>
                  </a:lnTo>
                  <a:lnTo>
                    <a:pt x="0" y="47"/>
                  </a:lnTo>
                  <a:lnTo>
                    <a:pt x="48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8" name="Freeform 332"/>
            <p:cNvSpPr>
              <a:spLocks/>
            </p:cNvSpPr>
            <p:nvPr/>
          </p:nvSpPr>
          <p:spPr bwMode="auto">
            <a:xfrm>
              <a:off x="3297" y="2341"/>
              <a:ext cx="116" cy="91"/>
            </a:xfrm>
            <a:custGeom>
              <a:avLst/>
              <a:gdLst>
                <a:gd name="T0" fmla="*/ 46 w 116"/>
                <a:gd name="T1" fmla="*/ 0 h 91"/>
                <a:gd name="T2" fmla="*/ 67 w 116"/>
                <a:gd name="T3" fmla="*/ 38 h 91"/>
                <a:gd name="T4" fmla="*/ 116 w 116"/>
                <a:gd name="T5" fmla="*/ 45 h 91"/>
                <a:gd name="T6" fmla="*/ 51 w 116"/>
                <a:gd name="T7" fmla="*/ 50 h 91"/>
                <a:gd name="T8" fmla="*/ 57 w 116"/>
                <a:gd name="T9" fmla="*/ 91 h 91"/>
                <a:gd name="T10" fmla="*/ 36 w 116"/>
                <a:gd name="T11" fmla="*/ 55 h 91"/>
                <a:gd name="T12" fmla="*/ 0 w 116"/>
                <a:gd name="T13" fmla="*/ 47 h 91"/>
                <a:gd name="T14" fmla="*/ 48 w 116"/>
                <a:gd name="T15" fmla="*/ 39 h 91"/>
                <a:gd name="T16" fmla="*/ 46 w 116"/>
                <a:gd name="T17" fmla="*/ 0 h 91"/>
                <a:gd name="T18" fmla="*/ 46 w 116"/>
                <a:gd name="T19" fmla="*/ 0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1"/>
                <a:gd name="T32" fmla="*/ 116 w 116"/>
                <a:gd name="T33" fmla="*/ 91 h 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1">
                  <a:moveTo>
                    <a:pt x="46" y="0"/>
                  </a:moveTo>
                  <a:lnTo>
                    <a:pt x="67" y="38"/>
                  </a:lnTo>
                  <a:lnTo>
                    <a:pt x="116" y="45"/>
                  </a:lnTo>
                  <a:lnTo>
                    <a:pt x="51" y="50"/>
                  </a:lnTo>
                  <a:lnTo>
                    <a:pt x="57" y="91"/>
                  </a:lnTo>
                  <a:lnTo>
                    <a:pt x="36" y="55"/>
                  </a:lnTo>
                  <a:lnTo>
                    <a:pt x="0" y="47"/>
                  </a:lnTo>
                  <a:lnTo>
                    <a:pt x="48" y="3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9" name="Freeform 333"/>
            <p:cNvSpPr>
              <a:spLocks/>
            </p:cNvSpPr>
            <p:nvPr/>
          </p:nvSpPr>
          <p:spPr bwMode="auto">
            <a:xfrm>
              <a:off x="3421" y="2467"/>
              <a:ext cx="116" cy="91"/>
            </a:xfrm>
            <a:custGeom>
              <a:avLst/>
              <a:gdLst>
                <a:gd name="T0" fmla="*/ 46 w 116"/>
                <a:gd name="T1" fmla="*/ 0 h 91"/>
                <a:gd name="T2" fmla="*/ 66 w 116"/>
                <a:gd name="T3" fmla="*/ 38 h 91"/>
                <a:gd name="T4" fmla="*/ 116 w 116"/>
                <a:gd name="T5" fmla="*/ 45 h 91"/>
                <a:gd name="T6" fmla="*/ 50 w 116"/>
                <a:gd name="T7" fmla="*/ 50 h 91"/>
                <a:gd name="T8" fmla="*/ 57 w 116"/>
                <a:gd name="T9" fmla="*/ 91 h 91"/>
                <a:gd name="T10" fmla="*/ 36 w 116"/>
                <a:gd name="T11" fmla="*/ 53 h 91"/>
                <a:gd name="T12" fmla="*/ 0 w 116"/>
                <a:gd name="T13" fmla="*/ 46 h 91"/>
                <a:gd name="T14" fmla="*/ 47 w 116"/>
                <a:gd name="T15" fmla="*/ 39 h 91"/>
                <a:gd name="T16" fmla="*/ 46 w 116"/>
                <a:gd name="T17" fmla="*/ 0 h 91"/>
                <a:gd name="T18" fmla="*/ 46 w 116"/>
                <a:gd name="T19" fmla="*/ 0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1"/>
                <a:gd name="T32" fmla="*/ 116 w 116"/>
                <a:gd name="T33" fmla="*/ 91 h 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1">
                  <a:moveTo>
                    <a:pt x="46" y="0"/>
                  </a:moveTo>
                  <a:lnTo>
                    <a:pt x="66" y="38"/>
                  </a:lnTo>
                  <a:lnTo>
                    <a:pt x="116" y="45"/>
                  </a:lnTo>
                  <a:lnTo>
                    <a:pt x="50" y="50"/>
                  </a:lnTo>
                  <a:lnTo>
                    <a:pt x="57" y="91"/>
                  </a:lnTo>
                  <a:lnTo>
                    <a:pt x="36" y="53"/>
                  </a:lnTo>
                  <a:lnTo>
                    <a:pt x="0" y="46"/>
                  </a:lnTo>
                  <a:lnTo>
                    <a:pt x="47" y="3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0" name="Freeform 334"/>
            <p:cNvSpPr>
              <a:spLocks/>
            </p:cNvSpPr>
            <p:nvPr/>
          </p:nvSpPr>
          <p:spPr bwMode="auto">
            <a:xfrm>
              <a:off x="2283" y="2419"/>
              <a:ext cx="97" cy="69"/>
            </a:xfrm>
            <a:custGeom>
              <a:avLst/>
              <a:gdLst>
                <a:gd name="T0" fmla="*/ 42 w 97"/>
                <a:gd name="T1" fmla="*/ 0 h 69"/>
                <a:gd name="T2" fmla="*/ 28 w 97"/>
                <a:gd name="T3" fmla="*/ 33 h 69"/>
                <a:gd name="T4" fmla="*/ 0 w 97"/>
                <a:gd name="T5" fmla="*/ 39 h 69"/>
                <a:gd name="T6" fmla="*/ 53 w 97"/>
                <a:gd name="T7" fmla="*/ 45 h 69"/>
                <a:gd name="T8" fmla="*/ 53 w 97"/>
                <a:gd name="T9" fmla="*/ 69 h 69"/>
                <a:gd name="T10" fmla="*/ 67 w 97"/>
                <a:gd name="T11" fmla="*/ 39 h 69"/>
                <a:gd name="T12" fmla="*/ 97 w 97"/>
                <a:gd name="T13" fmla="*/ 34 h 69"/>
                <a:gd name="T14" fmla="*/ 44 w 97"/>
                <a:gd name="T15" fmla="*/ 29 h 69"/>
                <a:gd name="T16" fmla="*/ 42 w 97"/>
                <a:gd name="T17" fmla="*/ 0 h 69"/>
                <a:gd name="T18" fmla="*/ 42 w 97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9"/>
                <a:gd name="T32" fmla="*/ 97 w 9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9">
                  <a:moveTo>
                    <a:pt x="42" y="0"/>
                  </a:moveTo>
                  <a:lnTo>
                    <a:pt x="28" y="33"/>
                  </a:lnTo>
                  <a:lnTo>
                    <a:pt x="0" y="39"/>
                  </a:lnTo>
                  <a:lnTo>
                    <a:pt x="53" y="45"/>
                  </a:lnTo>
                  <a:lnTo>
                    <a:pt x="53" y="69"/>
                  </a:lnTo>
                  <a:lnTo>
                    <a:pt x="67" y="39"/>
                  </a:lnTo>
                  <a:lnTo>
                    <a:pt x="97" y="34"/>
                  </a:lnTo>
                  <a:lnTo>
                    <a:pt x="44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1" name="Freeform 335"/>
            <p:cNvSpPr>
              <a:spLocks/>
            </p:cNvSpPr>
            <p:nvPr/>
          </p:nvSpPr>
          <p:spPr bwMode="auto">
            <a:xfrm>
              <a:off x="2336" y="2364"/>
              <a:ext cx="97" cy="68"/>
            </a:xfrm>
            <a:custGeom>
              <a:avLst/>
              <a:gdLst>
                <a:gd name="T0" fmla="*/ 41 w 97"/>
                <a:gd name="T1" fmla="*/ 0 h 68"/>
                <a:gd name="T2" fmla="*/ 28 w 97"/>
                <a:gd name="T3" fmla="*/ 32 h 68"/>
                <a:gd name="T4" fmla="*/ 0 w 97"/>
                <a:gd name="T5" fmla="*/ 37 h 68"/>
                <a:gd name="T6" fmla="*/ 53 w 97"/>
                <a:gd name="T7" fmla="*/ 43 h 68"/>
                <a:gd name="T8" fmla="*/ 53 w 97"/>
                <a:gd name="T9" fmla="*/ 68 h 68"/>
                <a:gd name="T10" fmla="*/ 67 w 97"/>
                <a:gd name="T11" fmla="*/ 37 h 68"/>
                <a:gd name="T12" fmla="*/ 97 w 97"/>
                <a:gd name="T13" fmla="*/ 34 h 68"/>
                <a:gd name="T14" fmla="*/ 43 w 97"/>
                <a:gd name="T15" fmla="*/ 29 h 68"/>
                <a:gd name="T16" fmla="*/ 41 w 97"/>
                <a:gd name="T17" fmla="*/ 0 h 68"/>
                <a:gd name="T18" fmla="*/ 41 w 9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8"/>
                <a:gd name="T32" fmla="*/ 97 w 9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8">
                  <a:moveTo>
                    <a:pt x="41" y="0"/>
                  </a:moveTo>
                  <a:lnTo>
                    <a:pt x="28" y="32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7" y="34"/>
                  </a:lnTo>
                  <a:lnTo>
                    <a:pt x="43" y="2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2" name="Freeform 336"/>
            <p:cNvSpPr>
              <a:spLocks/>
            </p:cNvSpPr>
            <p:nvPr/>
          </p:nvSpPr>
          <p:spPr bwMode="auto">
            <a:xfrm>
              <a:off x="2476" y="2404"/>
              <a:ext cx="98" cy="69"/>
            </a:xfrm>
            <a:custGeom>
              <a:avLst/>
              <a:gdLst>
                <a:gd name="T0" fmla="*/ 42 w 98"/>
                <a:gd name="T1" fmla="*/ 0 h 69"/>
                <a:gd name="T2" fmla="*/ 29 w 98"/>
                <a:gd name="T3" fmla="*/ 33 h 69"/>
                <a:gd name="T4" fmla="*/ 0 w 98"/>
                <a:gd name="T5" fmla="*/ 39 h 69"/>
                <a:gd name="T6" fmla="*/ 54 w 98"/>
                <a:gd name="T7" fmla="*/ 43 h 69"/>
                <a:gd name="T8" fmla="*/ 54 w 98"/>
                <a:gd name="T9" fmla="*/ 69 h 69"/>
                <a:gd name="T10" fmla="*/ 67 w 98"/>
                <a:gd name="T11" fmla="*/ 39 h 69"/>
                <a:gd name="T12" fmla="*/ 98 w 98"/>
                <a:gd name="T13" fmla="*/ 34 h 69"/>
                <a:gd name="T14" fmla="*/ 44 w 98"/>
                <a:gd name="T15" fmla="*/ 29 h 69"/>
                <a:gd name="T16" fmla="*/ 42 w 98"/>
                <a:gd name="T17" fmla="*/ 0 h 69"/>
                <a:gd name="T18" fmla="*/ 42 w 98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69"/>
                <a:gd name="T32" fmla="*/ 98 w 9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69">
                  <a:moveTo>
                    <a:pt x="42" y="0"/>
                  </a:moveTo>
                  <a:lnTo>
                    <a:pt x="29" y="33"/>
                  </a:lnTo>
                  <a:lnTo>
                    <a:pt x="0" y="39"/>
                  </a:lnTo>
                  <a:lnTo>
                    <a:pt x="54" y="43"/>
                  </a:lnTo>
                  <a:lnTo>
                    <a:pt x="54" y="69"/>
                  </a:lnTo>
                  <a:lnTo>
                    <a:pt x="67" y="39"/>
                  </a:lnTo>
                  <a:lnTo>
                    <a:pt x="98" y="34"/>
                  </a:lnTo>
                  <a:lnTo>
                    <a:pt x="44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3" name="Freeform 337"/>
            <p:cNvSpPr>
              <a:spLocks/>
            </p:cNvSpPr>
            <p:nvPr/>
          </p:nvSpPr>
          <p:spPr bwMode="auto">
            <a:xfrm>
              <a:off x="2529" y="2348"/>
              <a:ext cx="98" cy="69"/>
            </a:xfrm>
            <a:custGeom>
              <a:avLst/>
              <a:gdLst>
                <a:gd name="T0" fmla="*/ 42 w 98"/>
                <a:gd name="T1" fmla="*/ 0 h 69"/>
                <a:gd name="T2" fmla="*/ 28 w 98"/>
                <a:gd name="T3" fmla="*/ 32 h 69"/>
                <a:gd name="T4" fmla="*/ 0 w 98"/>
                <a:gd name="T5" fmla="*/ 38 h 69"/>
                <a:gd name="T6" fmla="*/ 53 w 98"/>
                <a:gd name="T7" fmla="*/ 44 h 69"/>
                <a:gd name="T8" fmla="*/ 53 w 98"/>
                <a:gd name="T9" fmla="*/ 69 h 69"/>
                <a:gd name="T10" fmla="*/ 67 w 98"/>
                <a:gd name="T11" fmla="*/ 38 h 69"/>
                <a:gd name="T12" fmla="*/ 98 w 98"/>
                <a:gd name="T13" fmla="*/ 33 h 69"/>
                <a:gd name="T14" fmla="*/ 44 w 98"/>
                <a:gd name="T15" fmla="*/ 30 h 69"/>
                <a:gd name="T16" fmla="*/ 42 w 98"/>
                <a:gd name="T17" fmla="*/ 0 h 69"/>
                <a:gd name="T18" fmla="*/ 42 w 98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69"/>
                <a:gd name="T32" fmla="*/ 98 w 9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69">
                  <a:moveTo>
                    <a:pt x="42" y="0"/>
                  </a:moveTo>
                  <a:lnTo>
                    <a:pt x="28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9"/>
                  </a:lnTo>
                  <a:lnTo>
                    <a:pt x="67" y="38"/>
                  </a:lnTo>
                  <a:lnTo>
                    <a:pt x="98" y="33"/>
                  </a:lnTo>
                  <a:lnTo>
                    <a:pt x="44" y="3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4" name="Freeform 338"/>
            <p:cNvSpPr>
              <a:spLocks/>
            </p:cNvSpPr>
            <p:nvPr/>
          </p:nvSpPr>
          <p:spPr bwMode="auto">
            <a:xfrm>
              <a:off x="2713" y="1997"/>
              <a:ext cx="328" cy="124"/>
            </a:xfrm>
            <a:custGeom>
              <a:avLst/>
              <a:gdLst>
                <a:gd name="T0" fmla="*/ 0 w 328"/>
                <a:gd name="T1" fmla="*/ 0 h 124"/>
                <a:gd name="T2" fmla="*/ 328 w 328"/>
                <a:gd name="T3" fmla="*/ 0 h 124"/>
                <a:gd name="T4" fmla="*/ 322 w 328"/>
                <a:gd name="T5" fmla="*/ 124 h 124"/>
                <a:gd name="T6" fmla="*/ 0 w 328"/>
                <a:gd name="T7" fmla="*/ 117 h 124"/>
                <a:gd name="T8" fmla="*/ 0 w 328"/>
                <a:gd name="T9" fmla="*/ 0 h 124"/>
                <a:gd name="T10" fmla="*/ 0 w 328"/>
                <a:gd name="T11" fmla="*/ 0 h 1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8"/>
                <a:gd name="T19" fmla="*/ 0 h 124"/>
                <a:gd name="T20" fmla="*/ 328 w 328"/>
                <a:gd name="T21" fmla="*/ 124 h 1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8" h="124">
                  <a:moveTo>
                    <a:pt x="0" y="0"/>
                  </a:moveTo>
                  <a:lnTo>
                    <a:pt x="328" y="0"/>
                  </a:lnTo>
                  <a:lnTo>
                    <a:pt x="322" y="124"/>
                  </a:lnTo>
                  <a:lnTo>
                    <a:pt x="0" y="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5" name="Freeform 339"/>
            <p:cNvSpPr>
              <a:spLocks/>
            </p:cNvSpPr>
            <p:nvPr/>
          </p:nvSpPr>
          <p:spPr bwMode="auto">
            <a:xfrm>
              <a:off x="2715" y="2020"/>
              <a:ext cx="318" cy="11"/>
            </a:xfrm>
            <a:custGeom>
              <a:avLst/>
              <a:gdLst>
                <a:gd name="T0" fmla="*/ 0 w 318"/>
                <a:gd name="T1" fmla="*/ 0 h 11"/>
                <a:gd name="T2" fmla="*/ 318 w 318"/>
                <a:gd name="T3" fmla="*/ 0 h 11"/>
                <a:gd name="T4" fmla="*/ 318 w 318"/>
                <a:gd name="T5" fmla="*/ 11 h 11"/>
                <a:gd name="T6" fmla="*/ 1 w 318"/>
                <a:gd name="T7" fmla="*/ 11 h 11"/>
                <a:gd name="T8" fmla="*/ 0 w 318"/>
                <a:gd name="T9" fmla="*/ 0 h 11"/>
                <a:gd name="T10" fmla="*/ 0 w 318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11"/>
                <a:gd name="T20" fmla="*/ 318 w 318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11">
                  <a:moveTo>
                    <a:pt x="0" y="0"/>
                  </a:moveTo>
                  <a:lnTo>
                    <a:pt x="318" y="0"/>
                  </a:lnTo>
                  <a:lnTo>
                    <a:pt x="318" y="11"/>
                  </a:lnTo>
                  <a:lnTo>
                    <a:pt x="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6" name="Freeform 340"/>
            <p:cNvSpPr>
              <a:spLocks/>
            </p:cNvSpPr>
            <p:nvPr/>
          </p:nvSpPr>
          <p:spPr bwMode="auto">
            <a:xfrm>
              <a:off x="2712" y="2057"/>
              <a:ext cx="318" cy="10"/>
            </a:xfrm>
            <a:custGeom>
              <a:avLst/>
              <a:gdLst>
                <a:gd name="T0" fmla="*/ 0 w 318"/>
                <a:gd name="T1" fmla="*/ 0 h 10"/>
                <a:gd name="T2" fmla="*/ 318 w 318"/>
                <a:gd name="T3" fmla="*/ 0 h 10"/>
                <a:gd name="T4" fmla="*/ 318 w 318"/>
                <a:gd name="T5" fmla="*/ 10 h 10"/>
                <a:gd name="T6" fmla="*/ 2 w 318"/>
                <a:gd name="T7" fmla="*/ 10 h 10"/>
                <a:gd name="T8" fmla="*/ 0 w 318"/>
                <a:gd name="T9" fmla="*/ 0 h 10"/>
                <a:gd name="T10" fmla="*/ 0 w 318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10"/>
                <a:gd name="T20" fmla="*/ 318 w 318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10">
                  <a:moveTo>
                    <a:pt x="0" y="0"/>
                  </a:moveTo>
                  <a:lnTo>
                    <a:pt x="318" y="0"/>
                  </a:lnTo>
                  <a:lnTo>
                    <a:pt x="318" y="10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7" name="Freeform 341"/>
            <p:cNvSpPr>
              <a:spLocks/>
            </p:cNvSpPr>
            <p:nvPr/>
          </p:nvSpPr>
          <p:spPr bwMode="auto">
            <a:xfrm>
              <a:off x="2712" y="2095"/>
              <a:ext cx="317" cy="10"/>
            </a:xfrm>
            <a:custGeom>
              <a:avLst/>
              <a:gdLst>
                <a:gd name="T0" fmla="*/ 0 w 317"/>
                <a:gd name="T1" fmla="*/ 0 h 10"/>
                <a:gd name="T2" fmla="*/ 317 w 317"/>
                <a:gd name="T3" fmla="*/ 0 h 10"/>
                <a:gd name="T4" fmla="*/ 317 w 317"/>
                <a:gd name="T5" fmla="*/ 10 h 10"/>
                <a:gd name="T6" fmla="*/ 1 w 317"/>
                <a:gd name="T7" fmla="*/ 10 h 10"/>
                <a:gd name="T8" fmla="*/ 0 w 317"/>
                <a:gd name="T9" fmla="*/ 0 h 10"/>
                <a:gd name="T10" fmla="*/ 0 w 317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7"/>
                <a:gd name="T19" fmla="*/ 0 h 10"/>
                <a:gd name="T20" fmla="*/ 317 w 317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7" h="10">
                  <a:moveTo>
                    <a:pt x="0" y="0"/>
                  </a:moveTo>
                  <a:lnTo>
                    <a:pt x="317" y="0"/>
                  </a:lnTo>
                  <a:lnTo>
                    <a:pt x="317" y="10"/>
                  </a:lnTo>
                  <a:lnTo>
                    <a:pt x="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8" name="Freeform 342"/>
            <p:cNvSpPr>
              <a:spLocks/>
            </p:cNvSpPr>
            <p:nvPr/>
          </p:nvSpPr>
          <p:spPr bwMode="auto">
            <a:xfrm>
              <a:off x="2697" y="1700"/>
              <a:ext cx="373" cy="425"/>
            </a:xfrm>
            <a:custGeom>
              <a:avLst/>
              <a:gdLst>
                <a:gd name="T0" fmla="*/ 3 w 373"/>
                <a:gd name="T1" fmla="*/ 4 h 425"/>
                <a:gd name="T2" fmla="*/ 0 w 373"/>
                <a:gd name="T3" fmla="*/ 425 h 425"/>
                <a:gd name="T4" fmla="*/ 31 w 373"/>
                <a:gd name="T5" fmla="*/ 421 h 425"/>
                <a:gd name="T6" fmla="*/ 31 w 373"/>
                <a:gd name="T7" fmla="*/ 304 h 425"/>
                <a:gd name="T8" fmla="*/ 332 w 373"/>
                <a:gd name="T9" fmla="*/ 304 h 425"/>
                <a:gd name="T10" fmla="*/ 331 w 373"/>
                <a:gd name="T11" fmla="*/ 421 h 425"/>
                <a:gd name="T12" fmla="*/ 364 w 373"/>
                <a:gd name="T13" fmla="*/ 418 h 425"/>
                <a:gd name="T14" fmla="*/ 373 w 373"/>
                <a:gd name="T15" fmla="*/ 4 h 425"/>
                <a:gd name="T16" fmla="*/ 344 w 373"/>
                <a:gd name="T17" fmla="*/ 0 h 425"/>
                <a:gd name="T18" fmla="*/ 338 w 373"/>
                <a:gd name="T19" fmla="*/ 264 h 425"/>
                <a:gd name="T20" fmla="*/ 38 w 373"/>
                <a:gd name="T21" fmla="*/ 264 h 425"/>
                <a:gd name="T22" fmla="*/ 41 w 373"/>
                <a:gd name="T23" fmla="*/ 4 h 425"/>
                <a:gd name="T24" fmla="*/ 3 w 373"/>
                <a:gd name="T25" fmla="*/ 4 h 425"/>
                <a:gd name="T26" fmla="*/ 3 w 373"/>
                <a:gd name="T27" fmla="*/ 4 h 4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3"/>
                <a:gd name="T43" fmla="*/ 0 h 425"/>
                <a:gd name="T44" fmla="*/ 373 w 373"/>
                <a:gd name="T45" fmla="*/ 425 h 4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3" h="425">
                  <a:moveTo>
                    <a:pt x="3" y="4"/>
                  </a:moveTo>
                  <a:lnTo>
                    <a:pt x="0" y="425"/>
                  </a:lnTo>
                  <a:lnTo>
                    <a:pt x="31" y="421"/>
                  </a:lnTo>
                  <a:lnTo>
                    <a:pt x="31" y="304"/>
                  </a:lnTo>
                  <a:lnTo>
                    <a:pt x="332" y="304"/>
                  </a:lnTo>
                  <a:lnTo>
                    <a:pt x="331" y="421"/>
                  </a:lnTo>
                  <a:lnTo>
                    <a:pt x="364" y="418"/>
                  </a:lnTo>
                  <a:lnTo>
                    <a:pt x="373" y="4"/>
                  </a:lnTo>
                  <a:lnTo>
                    <a:pt x="344" y="0"/>
                  </a:lnTo>
                  <a:lnTo>
                    <a:pt x="338" y="264"/>
                  </a:lnTo>
                  <a:lnTo>
                    <a:pt x="38" y="264"/>
                  </a:lnTo>
                  <a:lnTo>
                    <a:pt x="41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Freeform 343"/>
            <p:cNvSpPr>
              <a:spLocks/>
            </p:cNvSpPr>
            <p:nvPr/>
          </p:nvSpPr>
          <p:spPr bwMode="auto">
            <a:xfrm>
              <a:off x="2701" y="1726"/>
              <a:ext cx="37" cy="32"/>
            </a:xfrm>
            <a:custGeom>
              <a:avLst/>
              <a:gdLst>
                <a:gd name="T0" fmla="*/ 0 w 37"/>
                <a:gd name="T1" fmla="*/ 0 h 32"/>
                <a:gd name="T2" fmla="*/ 37 w 37"/>
                <a:gd name="T3" fmla="*/ 0 h 32"/>
                <a:gd name="T4" fmla="*/ 36 w 37"/>
                <a:gd name="T5" fmla="*/ 32 h 32"/>
                <a:gd name="T6" fmla="*/ 0 w 37"/>
                <a:gd name="T7" fmla="*/ 29 h 32"/>
                <a:gd name="T8" fmla="*/ 0 w 37"/>
                <a:gd name="T9" fmla="*/ 0 h 32"/>
                <a:gd name="T10" fmla="*/ 0 w 37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32"/>
                <a:gd name="T20" fmla="*/ 37 w 37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32">
                  <a:moveTo>
                    <a:pt x="0" y="0"/>
                  </a:moveTo>
                  <a:lnTo>
                    <a:pt x="37" y="0"/>
                  </a:lnTo>
                  <a:lnTo>
                    <a:pt x="36" y="32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96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0" name="Freeform 344"/>
            <p:cNvSpPr>
              <a:spLocks/>
            </p:cNvSpPr>
            <p:nvPr/>
          </p:nvSpPr>
          <p:spPr bwMode="auto">
            <a:xfrm>
              <a:off x="3036" y="1735"/>
              <a:ext cx="32" cy="30"/>
            </a:xfrm>
            <a:custGeom>
              <a:avLst/>
              <a:gdLst>
                <a:gd name="T0" fmla="*/ 0 w 32"/>
                <a:gd name="T1" fmla="*/ 0 h 30"/>
                <a:gd name="T2" fmla="*/ 32 w 32"/>
                <a:gd name="T3" fmla="*/ 0 h 30"/>
                <a:gd name="T4" fmla="*/ 32 w 32"/>
                <a:gd name="T5" fmla="*/ 30 h 30"/>
                <a:gd name="T6" fmla="*/ 2 w 32"/>
                <a:gd name="T7" fmla="*/ 25 h 30"/>
                <a:gd name="T8" fmla="*/ 0 w 32"/>
                <a:gd name="T9" fmla="*/ 0 h 30"/>
                <a:gd name="T10" fmla="*/ 0 w 3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0"/>
                <a:gd name="T20" fmla="*/ 32 w 32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0">
                  <a:moveTo>
                    <a:pt x="0" y="0"/>
                  </a:moveTo>
                  <a:lnTo>
                    <a:pt x="32" y="0"/>
                  </a:lnTo>
                  <a:lnTo>
                    <a:pt x="32" y="30"/>
                  </a:lnTo>
                  <a:lnTo>
                    <a:pt x="2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96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1" name="Freeform 345"/>
            <p:cNvSpPr>
              <a:spLocks/>
            </p:cNvSpPr>
            <p:nvPr/>
          </p:nvSpPr>
          <p:spPr bwMode="auto">
            <a:xfrm>
              <a:off x="2725" y="1611"/>
              <a:ext cx="97" cy="68"/>
            </a:xfrm>
            <a:custGeom>
              <a:avLst/>
              <a:gdLst>
                <a:gd name="T0" fmla="*/ 42 w 97"/>
                <a:gd name="T1" fmla="*/ 0 h 68"/>
                <a:gd name="T2" fmla="*/ 28 w 97"/>
                <a:gd name="T3" fmla="*/ 32 h 68"/>
                <a:gd name="T4" fmla="*/ 0 w 97"/>
                <a:gd name="T5" fmla="*/ 37 h 68"/>
                <a:gd name="T6" fmla="*/ 53 w 97"/>
                <a:gd name="T7" fmla="*/ 43 h 68"/>
                <a:gd name="T8" fmla="*/ 53 w 97"/>
                <a:gd name="T9" fmla="*/ 68 h 68"/>
                <a:gd name="T10" fmla="*/ 66 w 97"/>
                <a:gd name="T11" fmla="*/ 37 h 68"/>
                <a:gd name="T12" fmla="*/ 97 w 97"/>
                <a:gd name="T13" fmla="*/ 34 h 68"/>
                <a:gd name="T14" fmla="*/ 43 w 97"/>
                <a:gd name="T15" fmla="*/ 29 h 68"/>
                <a:gd name="T16" fmla="*/ 42 w 97"/>
                <a:gd name="T17" fmla="*/ 0 h 68"/>
                <a:gd name="T18" fmla="*/ 42 w 9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8"/>
                <a:gd name="T32" fmla="*/ 97 w 9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8">
                  <a:moveTo>
                    <a:pt x="42" y="0"/>
                  </a:moveTo>
                  <a:lnTo>
                    <a:pt x="28" y="32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6" y="37"/>
                  </a:lnTo>
                  <a:lnTo>
                    <a:pt x="97" y="34"/>
                  </a:lnTo>
                  <a:lnTo>
                    <a:pt x="43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2" name="Freeform 346"/>
            <p:cNvSpPr>
              <a:spLocks/>
            </p:cNvSpPr>
            <p:nvPr/>
          </p:nvSpPr>
          <p:spPr bwMode="auto">
            <a:xfrm>
              <a:off x="2878" y="1755"/>
              <a:ext cx="129" cy="192"/>
            </a:xfrm>
            <a:custGeom>
              <a:avLst/>
              <a:gdLst>
                <a:gd name="T0" fmla="*/ 0 w 129"/>
                <a:gd name="T1" fmla="*/ 159 h 192"/>
                <a:gd name="T2" fmla="*/ 2 w 129"/>
                <a:gd name="T3" fmla="*/ 176 h 192"/>
                <a:gd name="T4" fmla="*/ 39 w 129"/>
                <a:gd name="T5" fmla="*/ 183 h 192"/>
                <a:gd name="T6" fmla="*/ 46 w 129"/>
                <a:gd name="T7" fmla="*/ 188 h 192"/>
                <a:gd name="T8" fmla="*/ 54 w 129"/>
                <a:gd name="T9" fmla="*/ 191 h 192"/>
                <a:gd name="T10" fmla="*/ 62 w 129"/>
                <a:gd name="T11" fmla="*/ 192 h 192"/>
                <a:gd name="T12" fmla="*/ 78 w 129"/>
                <a:gd name="T13" fmla="*/ 189 h 192"/>
                <a:gd name="T14" fmla="*/ 85 w 129"/>
                <a:gd name="T15" fmla="*/ 185 h 192"/>
                <a:gd name="T16" fmla="*/ 129 w 129"/>
                <a:gd name="T17" fmla="*/ 182 h 192"/>
                <a:gd name="T18" fmla="*/ 129 w 129"/>
                <a:gd name="T19" fmla="*/ 170 h 192"/>
                <a:gd name="T20" fmla="*/ 126 w 129"/>
                <a:gd name="T21" fmla="*/ 168 h 192"/>
                <a:gd name="T22" fmla="*/ 119 w 129"/>
                <a:gd name="T23" fmla="*/ 162 h 192"/>
                <a:gd name="T24" fmla="*/ 106 w 129"/>
                <a:gd name="T25" fmla="*/ 138 h 192"/>
                <a:gd name="T26" fmla="*/ 106 w 129"/>
                <a:gd name="T27" fmla="*/ 122 h 192"/>
                <a:gd name="T28" fmla="*/ 108 w 129"/>
                <a:gd name="T29" fmla="*/ 104 h 192"/>
                <a:gd name="T30" fmla="*/ 107 w 129"/>
                <a:gd name="T31" fmla="*/ 70 h 192"/>
                <a:gd name="T32" fmla="*/ 99 w 129"/>
                <a:gd name="T33" fmla="*/ 57 h 192"/>
                <a:gd name="T34" fmla="*/ 93 w 129"/>
                <a:gd name="T35" fmla="*/ 51 h 192"/>
                <a:gd name="T36" fmla="*/ 87 w 129"/>
                <a:gd name="T37" fmla="*/ 46 h 192"/>
                <a:gd name="T38" fmla="*/ 78 w 129"/>
                <a:gd name="T39" fmla="*/ 40 h 192"/>
                <a:gd name="T40" fmla="*/ 73 w 129"/>
                <a:gd name="T41" fmla="*/ 38 h 192"/>
                <a:gd name="T42" fmla="*/ 76 w 129"/>
                <a:gd name="T43" fmla="*/ 8 h 192"/>
                <a:gd name="T44" fmla="*/ 64 w 129"/>
                <a:gd name="T45" fmla="*/ 0 h 192"/>
                <a:gd name="T46" fmla="*/ 57 w 129"/>
                <a:gd name="T47" fmla="*/ 2 h 192"/>
                <a:gd name="T48" fmla="*/ 52 w 129"/>
                <a:gd name="T49" fmla="*/ 5 h 192"/>
                <a:gd name="T50" fmla="*/ 54 w 129"/>
                <a:gd name="T51" fmla="*/ 36 h 192"/>
                <a:gd name="T52" fmla="*/ 41 w 129"/>
                <a:gd name="T53" fmla="*/ 42 h 192"/>
                <a:gd name="T54" fmla="*/ 32 w 129"/>
                <a:gd name="T55" fmla="*/ 50 h 192"/>
                <a:gd name="T56" fmla="*/ 25 w 129"/>
                <a:gd name="T57" fmla="*/ 60 h 192"/>
                <a:gd name="T58" fmla="*/ 23 w 129"/>
                <a:gd name="T59" fmla="*/ 75 h 192"/>
                <a:gd name="T60" fmla="*/ 24 w 129"/>
                <a:gd name="T61" fmla="*/ 90 h 192"/>
                <a:gd name="T62" fmla="*/ 25 w 129"/>
                <a:gd name="T63" fmla="*/ 122 h 192"/>
                <a:gd name="T64" fmla="*/ 19 w 129"/>
                <a:gd name="T65" fmla="*/ 137 h 192"/>
                <a:gd name="T66" fmla="*/ 15 w 129"/>
                <a:gd name="T67" fmla="*/ 143 h 192"/>
                <a:gd name="T68" fmla="*/ 10 w 129"/>
                <a:gd name="T69" fmla="*/ 149 h 192"/>
                <a:gd name="T70" fmla="*/ 3 w 129"/>
                <a:gd name="T71" fmla="*/ 157 h 192"/>
                <a:gd name="T72" fmla="*/ 0 w 129"/>
                <a:gd name="T73" fmla="*/ 159 h 192"/>
                <a:gd name="T74" fmla="*/ 0 w 129"/>
                <a:gd name="T75" fmla="*/ 159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9"/>
                <a:gd name="T115" fmla="*/ 0 h 192"/>
                <a:gd name="T116" fmla="*/ 129 w 129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9" h="192">
                  <a:moveTo>
                    <a:pt x="0" y="159"/>
                  </a:moveTo>
                  <a:lnTo>
                    <a:pt x="2" y="176"/>
                  </a:lnTo>
                  <a:lnTo>
                    <a:pt x="39" y="183"/>
                  </a:lnTo>
                  <a:lnTo>
                    <a:pt x="46" y="188"/>
                  </a:lnTo>
                  <a:lnTo>
                    <a:pt x="54" y="191"/>
                  </a:lnTo>
                  <a:lnTo>
                    <a:pt x="62" y="192"/>
                  </a:lnTo>
                  <a:lnTo>
                    <a:pt x="78" y="189"/>
                  </a:lnTo>
                  <a:lnTo>
                    <a:pt x="85" y="185"/>
                  </a:lnTo>
                  <a:lnTo>
                    <a:pt x="129" y="182"/>
                  </a:lnTo>
                  <a:lnTo>
                    <a:pt x="129" y="170"/>
                  </a:lnTo>
                  <a:lnTo>
                    <a:pt x="126" y="168"/>
                  </a:lnTo>
                  <a:lnTo>
                    <a:pt x="119" y="162"/>
                  </a:lnTo>
                  <a:lnTo>
                    <a:pt x="106" y="138"/>
                  </a:lnTo>
                  <a:lnTo>
                    <a:pt x="106" y="122"/>
                  </a:lnTo>
                  <a:lnTo>
                    <a:pt x="108" y="104"/>
                  </a:lnTo>
                  <a:lnTo>
                    <a:pt x="107" y="70"/>
                  </a:lnTo>
                  <a:lnTo>
                    <a:pt x="99" y="57"/>
                  </a:lnTo>
                  <a:lnTo>
                    <a:pt x="93" y="51"/>
                  </a:lnTo>
                  <a:lnTo>
                    <a:pt x="87" y="46"/>
                  </a:lnTo>
                  <a:lnTo>
                    <a:pt x="78" y="40"/>
                  </a:lnTo>
                  <a:lnTo>
                    <a:pt x="73" y="38"/>
                  </a:lnTo>
                  <a:lnTo>
                    <a:pt x="76" y="8"/>
                  </a:lnTo>
                  <a:lnTo>
                    <a:pt x="64" y="0"/>
                  </a:lnTo>
                  <a:lnTo>
                    <a:pt x="57" y="2"/>
                  </a:lnTo>
                  <a:lnTo>
                    <a:pt x="52" y="5"/>
                  </a:lnTo>
                  <a:lnTo>
                    <a:pt x="54" y="36"/>
                  </a:lnTo>
                  <a:lnTo>
                    <a:pt x="41" y="42"/>
                  </a:lnTo>
                  <a:lnTo>
                    <a:pt x="32" y="50"/>
                  </a:lnTo>
                  <a:lnTo>
                    <a:pt x="25" y="60"/>
                  </a:lnTo>
                  <a:lnTo>
                    <a:pt x="23" y="75"/>
                  </a:lnTo>
                  <a:lnTo>
                    <a:pt x="24" y="90"/>
                  </a:lnTo>
                  <a:lnTo>
                    <a:pt x="25" y="122"/>
                  </a:lnTo>
                  <a:lnTo>
                    <a:pt x="19" y="137"/>
                  </a:lnTo>
                  <a:lnTo>
                    <a:pt x="15" y="143"/>
                  </a:lnTo>
                  <a:lnTo>
                    <a:pt x="10" y="149"/>
                  </a:lnTo>
                  <a:lnTo>
                    <a:pt x="3" y="157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3" name="Freeform 347"/>
            <p:cNvSpPr>
              <a:spLocks/>
            </p:cNvSpPr>
            <p:nvPr/>
          </p:nvSpPr>
          <p:spPr bwMode="auto">
            <a:xfrm>
              <a:off x="2916" y="1817"/>
              <a:ext cx="71" cy="109"/>
            </a:xfrm>
            <a:custGeom>
              <a:avLst/>
              <a:gdLst>
                <a:gd name="T0" fmla="*/ 38 w 71"/>
                <a:gd name="T1" fmla="*/ 0 h 109"/>
                <a:gd name="T2" fmla="*/ 41 w 71"/>
                <a:gd name="T3" fmla="*/ 2 h 109"/>
                <a:gd name="T4" fmla="*/ 47 w 71"/>
                <a:gd name="T5" fmla="*/ 9 h 109"/>
                <a:gd name="T6" fmla="*/ 58 w 71"/>
                <a:gd name="T7" fmla="*/ 29 h 109"/>
                <a:gd name="T8" fmla="*/ 58 w 71"/>
                <a:gd name="T9" fmla="*/ 41 h 109"/>
                <a:gd name="T10" fmla="*/ 56 w 71"/>
                <a:gd name="T11" fmla="*/ 53 h 109"/>
                <a:gd name="T12" fmla="*/ 54 w 71"/>
                <a:gd name="T13" fmla="*/ 76 h 109"/>
                <a:gd name="T14" fmla="*/ 57 w 71"/>
                <a:gd name="T15" fmla="*/ 88 h 109"/>
                <a:gd name="T16" fmla="*/ 63 w 71"/>
                <a:gd name="T17" fmla="*/ 96 h 109"/>
                <a:gd name="T18" fmla="*/ 69 w 71"/>
                <a:gd name="T19" fmla="*/ 103 h 109"/>
                <a:gd name="T20" fmla="*/ 71 w 71"/>
                <a:gd name="T21" fmla="*/ 106 h 109"/>
                <a:gd name="T22" fmla="*/ 34 w 71"/>
                <a:gd name="T23" fmla="*/ 109 h 109"/>
                <a:gd name="T24" fmla="*/ 0 w 71"/>
                <a:gd name="T25" fmla="*/ 104 h 109"/>
                <a:gd name="T26" fmla="*/ 4 w 71"/>
                <a:gd name="T27" fmla="*/ 102 h 109"/>
                <a:gd name="T28" fmla="*/ 14 w 71"/>
                <a:gd name="T29" fmla="*/ 96 h 109"/>
                <a:gd name="T30" fmla="*/ 24 w 71"/>
                <a:gd name="T31" fmla="*/ 88 h 109"/>
                <a:gd name="T32" fmla="*/ 32 w 71"/>
                <a:gd name="T33" fmla="*/ 77 h 109"/>
                <a:gd name="T34" fmla="*/ 33 w 71"/>
                <a:gd name="T35" fmla="*/ 67 h 109"/>
                <a:gd name="T36" fmla="*/ 31 w 71"/>
                <a:gd name="T37" fmla="*/ 56 h 109"/>
                <a:gd name="T38" fmla="*/ 25 w 71"/>
                <a:gd name="T39" fmla="*/ 33 h 109"/>
                <a:gd name="T40" fmla="*/ 27 w 71"/>
                <a:gd name="T41" fmla="*/ 21 h 109"/>
                <a:gd name="T42" fmla="*/ 32 w 71"/>
                <a:gd name="T43" fmla="*/ 10 h 109"/>
                <a:gd name="T44" fmla="*/ 38 w 71"/>
                <a:gd name="T45" fmla="*/ 0 h 109"/>
                <a:gd name="T46" fmla="*/ 38 w 71"/>
                <a:gd name="T47" fmla="*/ 0 h 10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"/>
                <a:gd name="T73" fmla="*/ 0 h 109"/>
                <a:gd name="T74" fmla="*/ 71 w 71"/>
                <a:gd name="T75" fmla="*/ 109 h 10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" h="109">
                  <a:moveTo>
                    <a:pt x="38" y="0"/>
                  </a:moveTo>
                  <a:lnTo>
                    <a:pt x="41" y="2"/>
                  </a:lnTo>
                  <a:lnTo>
                    <a:pt x="47" y="9"/>
                  </a:lnTo>
                  <a:lnTo>
                    <a:pt x="58" y="29"/>
                  </a:lnTo>
                  <a:lnTo>
                    <a:pt x="58" y="41"/>
                  </a:lnTo>
                  <a:lnTo>
                    <a:pt x="56" y="53"/>
                  </a:lnTo>
                  <a:lnTo>
                    <a:pt x="54" y="76"/>
                  </a:lnTo>
                  <a:lnTo>
                    <a:pt x="57" y="88"/>
                  </a:lnTo>
                  <a:lnTo>
                    <a:pt x="63" y="96"/>
                  </a:lnTo>
                  <a:lnTo>
                    <a:pt x="69" y="103"/>
                  </a:lnTo>
                  <a:lnTo>
                    <a:pt x="71" y="106"/>
                  </a:lnTo>
                  <a:lnTo>
                    <a:pt x="34" y="109"/>
                  </a:lnTo>
                  <a:lnTo>
                    <a:pt x="0" y="104"/>
                  </a:lnTo>
                  <a:lnTo>
                    <a:pt x="4" y="102"/>
                  </a:lnTo>
                  <a:lnTo>
                    <a:pt x="14" y="96"/>
                  </a:lnTo>
                  <a:lnTo>
                    <a:pt x="24" y="88"/>
                  </a:lnTo>
                  <a:lnTo>
                    <a:pt x="32" y="77"/>
                  </a:lnTo>
                  <a:lnTo>
                    <a:pt x="33" y="67"/>
                  </a:lnTo>
                  <a:lnTo>
                    <a:pt x="31" y="56"/>
                  </a:lnTo>
                  <a:lnTo>
                    <a:pt x="25" y="33"/>
                  </a:lnTo>
                  <a:lnTo>
                    <a:pt x="27" y="21"/>
                  </a:lnTo>
                  <a:lnTo>
                    <a:pt x="32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353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4" name="Freeform 348"/>
            <p:cNvSpPr>
              <a:spLocks/>
            </p:cNvSpPr>
            <p:nvPr/>
          </p:nvSpPr>
          <p:spPr bwMode="auto">
            <a:xfrm>
              <a:off x="2911" y="1594"/>
              <a:ext cx="97" cy="69"/>
            </a:xfrm>
            <a:custGeom>
              <a:avLst/>
              <a:gdLst>
                <a:gd name="T0" fmla="*/ 55 w 97"/>
                <a:gd name="T1" fmla="*/ 0 h 69"/>
                <a:gd name="T2" fmla="*/ 69 w 97"/>
                <a:gd name="T3" fmla="*/ 32 h 69"/>
                <a:gd name="T4" fmla="*/ 97 w 97"/>
                <a:gd name="T5" fmla="*/ 38 h 69"/>
                <a:gd name="T6" fmla="*/ 44 w 97"/>
                <a:gd name="T7" fmla="*/ 44 h 69"/>
                <a:gd name="T8" fmla="*/ 44 w 97"/>
                <a:gd name="T9" fmla="*/ 69 h 69"/>
                <a:gd name="T10" fmla="*/ 30 w 97"/>
                <a:gd name="T11" fmla="*/ 38 h 69"/>
                <a:gd name="T12" fmla="*/ 0 w 97"/>
                <a:gd name="T13" fmla="*/ 34 h 69"/>
                <a:gd name="T14" fmla="*/ 54 w 97"/>
                <a:gd name="T15" fmla="*/ 30 h 69"/>
                <a:gd name="T16" fmla="*/ 55 w 97"/>
                <a:gd name="T17" fmla="*/ 0 h 69"/>
                <a:gd name="T18" fmla="*/ 55 w 97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9"/>
                <a:gd name="T32" fmla="*/ 97 w 9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9">
                  <a:moveTo>
                    <a:pt x="55" y="0"/>
                  </a:moveTo>
                  <a:lnTo>
                    <a:pt x="69" y="32"/>
                  </a:lnTo>
                  <a:lnTo>
                    <a:pt x="97" y="38"/>
                  </a:lnTo>
                  <a:lnTo>
                    <a:pt x="44" y="44"/>
                  </a:lnTo>
                  <a:lnTo>
                    <a:pt x="44" y="69"/>
                  </a:lnTo>
                  <a:lnTo>
                    <a:pt x="30" y="38"/>
                  </a:lnTo>
                  <a:lnTo>
                    <a:pt x="0" y="34"/>
                  </a:lnTo>
                  <a:lnTo>
                    <a:pt x="54" y="3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5" name="Freeform 349"/>
            <p:cNvSpPr>
              <a:spLocks/>
            </p:cNvSpPr>
            <p:nvPr/>
          </p:nvSpPr>
          <p:spPr bwMode="auto">
            <a:xfrm>
              <a:off x="2871" y="1532"/>
              <a:ext cx="96" cy="68"/>
            </a:xfrm>
            <a:custGeom>
              <a:avLst/>
              <a:gdLst>
                <a:gd name="T0" fmla="*/ 54 w 96"/>
                <a:gd name="T1" fmla="*/ 0 h 68"/>
                <a:gd name="T2" fmla="*/ 69 w 96"/>
                <a:gd name="T3" fmla="*/ 32 h 68"/>
                <a:gd name="T4" fmla="*/ 96 w 96"/>
                <a:gd name="T5" fmla="*/ 36 h 68"/>
                <a:gd name="T6" fmla="*/ 43 w 96"/>
                <a:gd name="T7" fmla="*/ 43 h 68"/>
                <a:gd name="T8" fmla="*/ 43 w 96"/>
                <a:gd name="T9" fmla="*/ 68 h 68"/>
                <a:gd name="T10" fmla="*/ 29 w 96"/>
                <a:gd name="T11" fmla="*/ 38 h 68"/>
                <a:gd name="T12" fmla="*/ 0 w 96"/>
                <a:gd name="T13" fmla="*/ 34 h 68"/>
                <a:gd name="T14" fmla="*/ 53 w 96"/>
                <a:gd name="T15" fmla="*/ 29 h 68"/>
                <a:gd name="T16" fmla="*/ 54 w 96"/>
                <a:gd name="T17" fmla="*/ 0 h 68"/>
                <a:gd name="T18" fmla="*/ 54 w 96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68"/>
                <a:gd name="T32" fmla="*/ 96 w 96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68">
                  <a:moveTo>
                    <a:pt x="54" y="0"/>
                  </a:moveTo>
                  <a:lnTo>
                    <a:pt x="69" y="32"/>
                  </a:lnTo>
                  <a:lnTo>
                    <a:pt x="96" y="36"/>
                  </a:lnTo>
                  <a:lnTo>
                    <a:pt x="43" y="43"/>
                  </a:lnTo>
                  <a:lnTo>
                    <a:pt x="43" y="68"/>
                  </a:lnTo>
                  <a:lnTo>
                    <a:pt x="29" y="38"/>
                  </a:lnTo>
                  <a:lnTo>
                    <a:pt x="0" y="34"/>
                  </a:lnTo>
                  <a:lnTo>
                    <a:pt x="53" y="29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6" name="Freeform 350"/>
            <p:cNvSpPr>
              <a:spLocks/>
            </p:cNvSpPr>
            <p:nvPr/>
          </p:nvSpPr>
          <p:spPr bwMode="auto">
            <a:xfrm>
              <a:off x="2755" y="1811"/>
              <a:ext cx="107" cy="123"/>
            </a:xfrm>
            <a:custGeom>
              <a:avLst/>
              <a:gdLst>
                <a:gd name="T0" fmla="*/ 10 w 107"/>
                <a:gd name="T1" fmla="*/ 27 h 123"/>
                <a:gd name="T2" fmla="*/ 17 w 107"/>
                <a:gd name="T3" fmla="*/ 15 h 123"/>
                <a:gd name="T4" fmla="*/ 28 w 107"/>
                <a:gd name="T5" fmla="*/ 4 h 123"/>
                <a:gd name="T6" fmla="*/ 40 w 107"/>
                <a:gd name="T7" fmla="*/ 1 h 123"/>
                <a:gd name="T8" fmla="*/ 50 w 107"/>
                <a:gd name="T9" fmla="*/ 0 h 123"/>
                <a:gd name="T10" fmla="*/ 60 w 107"/>
                <a:gd name="T11" fmla="*/ 0 h 123"/>
                <a:gd name="T12" fmla="*/ 73 w 107"/>
                <a:gd name="T13" fmla="*/ 2 h 123"/>
                <a:gd name="T14" fmla="*/ 85 w 107"/>
                <a:gd name="T15" fmla="*/ 8 h 123"/>
                <a:gd name="T16" fmla="*/ 96 w 107"/>
                <a:gd name="T17" fmla="*/ 20 h 123"/>
                <a:gd name="T18" fmla="*/ 103 w 107"/>
                <a:gd name="T19" fmla="*/ 35 h 123"/>
                <a:gd name="T20" fmla="*/ 107 w 107"/>
                <a:gd name="T21" fmla="*/ 50 h 123"/>
                <a:gd name="T22" fmla="*/ 107 w 107"/>
                <a:gd name="T23" fmla="*/ 68 h 123"/>
                <a:gd name="T24" fmla="*/ 105 w 107"/>
                <a:gd name="T25" fmla="*/ 81 h 123"/>
                <a:gd name="T26" fmla="*/ 99 w 107"/>
                <a:gd name="T27" fmla="*/ 97 h 123"/>
                <a:gd name="T28" fmla="*/ 88 w 107"/>
                <a:gd name="T29" fmla="*/ 110 h 123"/>
                <a:gd name="T30" fmla="*/ 71 w 107"/>
                <a:gd name="T31" fmla="*/ 120 h 123"/>
                <a:gd name="T32" fmla="*/ 56 w 107"/>
                <a:gd name="T33" fmla="*/ 123 h 123"/>
                <a:gd name="T34" fmla="*/ 40 w 107"/>
                <a:gd name="T35" fmla="*/ 122 h 123"/>
                <a:gd name="T36" fmla="*/ 28 w 107"/>
                <a:gd name="T37" fmla="*/ 117 h 123"/>
                <a:gd name="T38" fmla="*/ 17 w 107"/>
                <a:gd name="T39" fmla="*/ 110 h 123"/>
                <a:gd name="T40" fmla="*/ 7 w 107"/>
                <a:gd name="T41" fmla="*/ 97 h 123"/>
                <a:gd name="T42" fmla="*/ 1 w 107"/>
                <a:gd name="T43" fmla="*/ 81 h 123"/>
                <a:gd name="T44" fmla="*/ 0 w 107"/>
                <a:gd name="T45" fmla="*/ 64 h 123"/>
                <a:gd name="T46" fmla="*/ 2 w 107"/>
                <a:gd name="T47" fmla="*/ 46 h 123"/>
                <a:gd name="T48" fmla="*/ 12 w 107"/>
                <a:gd name="T49" fmla="*/ 48 h 123"/>
                <a:gd name="T50" fmla="*/ 9 w 107"/>
                <a:gd name="T51" fmla="*/ 62 h 123"/>
                <a:gd name="T52" fmla="*/ 9 w 107"/>
                <a:gd name="T53" fmla="*/ 74 h 123"/>
                <a:gd name="T54" fmla="*/ 13 w 107"/>
                <a:gd name="T55" fmla="*/ 88 h 123"/>
                <a:gd name="T56" fmla="*/ 21 w 107"/>
                <a:gd name="T57" fmla="*/ 101 h 123"/>
                <a:gd name="T58" fmla="*/ 34 w 107"/>
                <a:gd name="T59" fmla="*/ 110 h 123"/>
                <a:gd name="T60" fmla="*/ 42 w 107"/>
                <a:gd name="T61" fmla="*/ 114 h 123"/>
                <a:gd name="T62" fmla="*/ 55 w 107"/>
                <a:gd name="T63" fmla="*/ 115 h 123"/>
                <a:gd name="T64" fmla="*/ 68 w 107"/>
                <a:gd name="T65" fmla="*/ 113 h 123"/>
                <a:gd name="T66" fmla="*/ 82 w 107"/>
                <a:gd name="T67" fmla="*/ 104 h 123"/>
                <a:gd name="T68" fmla="*/ 90 w 107"/>
                <a:gd name="T69" fmla="*/ 94 h 123"/>
                <a:gd name="T70" fmla="*/ 97 w 107"/>
                <a:gd name="T71" fmla="*/ 79 h 123"/>
                <a:gd name="T72" fmla="*/ 99 w 107"/>
                <a:gd name="T73" fmla="*/ 68 h 123"/>
                <a:gd name="T74" fmla="*/ 99 w 107"/>
                <a:gd name="T75" fmla="*/ 49 h 123"/>
                <a:gd name="T76" fmla="*/ 95 w 107"/>
                <a:gd name="T77" fmla="*/ 37 h 123"/>
                <a:gd name="T78" fmla="*/ 89 w 107"/>
                <a:gd name="T79" fmla="*/ 26 h 123"/>
                <a:gd name="T80" fmla="*/ 80 w 107"/>
                <a:gd name="T81" fmla="*/ 16 h 123"/>
                <a:gd name="T82" fmla="*/ 70 w 107"/>
                <a:gd name="T83" fmla="*/ 12 h 123"/>
                <a:gd name="T84" fmla="*/ 59 w 107"/>
                <a:gd name="T85" fmla="*/ 9 h 123"/>
                <a:gd name="T86" fmla="*/ 53 w 107"/>
                <a:gd name="T87" fmla="*/ 9 h 123"/>
                <a:gd name="T88" fmla="*/ 42 w 107"/>
                <a:gd name="T89" fmla="*/ 12 h 123"/>
                <a:gd name="T90" fmla="*/ 33 w 107"/>
                <a:gd name="T91" fmla="*/ 15 h 123"/>
                <a:gd name="T92" fmla="*/ 25 w 107"/>
                <a:gd name="T93" fmla="*/ 21 h 123"/>
                <a:gd name="T94" fmla="*/ 18 w 107"/>
                <a:gd name="T95" fmla="*/ 32 h 123"/>
                <a:gd name="T96" fmla="*/ 10 w 107"/>
                <a:gd name="T97" fmla="*/ 27 h 123"/>
                <a:gd name="T98" fmla="*/ 10 w 107"/>
                <a:gd name="T99" fmla="*/ 2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7"/>
                <a:gd name="T151" fmla="*/ 0 h 123"/>
                <a:gd name="T152" fmla="*/ 107 w 107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7" h="123">
                  <a:moveTo>
                    <a:pt x="10" y="27"/>
                  </a:moveTo>
                  <a:lnTo>
                    <a:pt x="17" y="15"/>
                  </a:lnTo>
                  <a:lnTo>
                    <a:pt x="28" y="4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3" y="2"/>
                  </a:lnTo>
                  <a:lnTo>
                    <a:pt x="85" y="8"/>
                  </a:lnTo>
                  <a:lnTo>
                    <a:pt x="96" y="20"/>
                  </a:lnTo>
                  <a:lnTo>
                    <a:pt x="103" y="35"/>
                  </a:lnTo>
                  <a:lnTo>
                    <a:pt x="107" y="50"/>
                  </a:lnTo>
                  <a:lnTo>
                    <a:pt x="107" y="68"/>
                  </a:lnTo>
                  <a:lnTo>
                    <a:pt x="105" y="81"/>
                  </a:lnTo>
                  <a:lnTo>
                    <a:pt x="99" y="97"/>
                  </a:lnTo>
                  <a:lnTo>
                    <a:pt x="88" y="110"/>
                  </a:lnTo>
                  <a:lnTo>
                    <a:pt x="71" y="120"/>
                  </a:lnTo>
                  <a:lnTo>
                    <a:pt x="56" y="123"/>
                  </a:lnTo>
                  <a:lnTo>
                    <a:pt x="40" y="122"/>
                  </a:lnTo>
                  <a:lnTo>
                    <a:pt x="28" y="117"/>
                  </a:lnTo>
                  <a:lnTo>
                    <a:pt x="17" y="110"/>
                  </a:lnTo>
                  <a:lnTo>
                    <a:pt x="7" y="97"/>
                  </a:lnTo>
                  <a:lnTo>
                    <a:pt x="1" y="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12" y="48"/>
                  </a:lnTo>
                  <a:lnTo>
                    <a:pt x="9" y="62"/>
                  </a:lnTo>
                  <a:lnTo>
                    <a:pt x="9" y="74"/>
                  </a:lnTo>
                  <a:lnTo>
                    <a:pt x="13" y="88"/>
                  </a:lnTo>
                  <a:lnTo>
                    <a:pt x="21" y="101"/>
                  </a:lnTo>
                  <a:lnTo>
                    <a:pt x="34" y="110"/>
                  </a:lnTo>
                  <a:lnTo>
                    <a:pt x="42" y="114"/>
                  </a:lnTo>
                  <a:lnTo>
                    <a:pt x="55" y="115"/>
                  </a:lnTo>
                  <a:lnTo>
                    <a:pt x="68" y="113"/>
                  </a:lnTo>
                  <a:lnTo>
                    <a:pt x="82" y="104"/>
                  </a:lnTo>
                  <a:lnTo>
                    <a:pt x="90" y="94"/>
                  </a:lnTo>
                  <a:lnTo>
                    <a:pt x="97" y="79"/>
                  </a:lnTo>
                  <a:lnTo>
                    <a:pt x="99" y="68"/>
                  </a:lnTo>
                  <a:lnTo>
                    <a:pt x="99" y="49"/>
                  </a:lnTo>
                  <a:lnTo>
                    <a:pt x="95" y="37"/>
                  </a:lnTo>
                  <a:lnTo>
                    <a:pt x="89" y="26"/>
                  </a:lnTo>
                  <a:lnTo>
                    <a:pt x="80" y="16"/>
                  </a:lnTo>
                  <a:lnTo>
                    <a:pt x="70" y="12"/>
                  </a:lnTo>
                  <a:lnTo>
                    <a:pt x="59" y="9"/>
                  </a:lnTo>
                  <a:lnTo>
                    <a:pt x="53" y="9"/>
                  </a:lnTo>
                  <a:lnTo>
                    <a:pt x="42" y="12"/>
                  </a:lnTo>
                  <a:lnTo>
                    <a:pt x="33" y="15"/>
                  </a:lnTo>
                  <a:lnTo>
                    <a:pt x="25" y="21"/>
                  </a:lnTo>
                  <a:lnTo>
                    <a:pt x="18" y="32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7" name="Freeform 351"/>
            <p:cNvSpPr>
              <a:spLocks/>
            </p:cNvSpPr>
            <p:nvPr/>
          </p:nvSpPr>
          <p:spPr bwMode="auto">
            <a:xfrm>
              <a:off x="2778" y="1717"/>
              <a:ext cx="57" cy="146"/>
            </a:xfrm>
            <a:custGeom>
              <a:avLst/>
              <a:gdLst>
                <a:gd name="T0" fmla="*/ 13 w 57"/>
                <a:gd name="T1" fmla="*/ 2 h 146"/>
                <a:gd name="T2" fmla="*/ 13 w 57"/>
                <a:gd name="T3" fmla="*/ 46 h 146"/>
                <a:gd name="T4" fmla="*/ 0 w 57"/>
                <a:gd name="T5" fmla="*/ 80 h 146"/>
                <a:gd name="T6" fmla="*/ 3 w 57"/>
                <a:gd name="T7" fmla="*/ 89 h 146"/>
                <a:gd name="T8" fmla="*/ 26 w 57"/>
                <a:gd name="T9" fmla="*/ 68 h 146"/>
                <a:gd name="T10" fmla="*/ 41 w 57"/>
                <a:gd name="T11" fmla="*/ 75 h 146"/>
                <a:gd name="T12" fmla="*/ 31 w 57"/>
                <a:gd name="T13" fmla="*/ 141 h 146"/>
                <a:gd name="T14" fmla="*/ 36 w 57"/>
                <a:gd name="T15" fmla="*/ 146 h 146"/>
                <a:gd name="T16" fmla="*/ 57 w 57"/>
                <a:gd name="T17" fmla="*/ 75 h 146"/>
                <a:gd name="T18" fmla="*/ 29 w 57"/>
                <a:gd name="T19" fmla="*/ 44 h 146"/>
                <a:gd name="T20" fmla="*/ 29 w 57"/>
                <a:gd name="T21" fmla="*/ 0 h 146"/>
                <a:gd name="T22" fmla="*/ 13 w 57"/>
                <a:gd name="T23" fmla="*/ 2 h 146"/>
                <a:gd name="T24" fmla="*/ 13 w 57"/>
                <a:gd name="T25" fmla="*/ 2 h 1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"/>
                <a:gd name="T40" fmla="*/ 0 h 146"/>
                <a:gd name="T41" fmla="*/ 57 w 57"/>
                <a:gd name="T42" fmla="*/ 146 h 1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" h="146">
                  <a:moveTo>
                    <a:pt x="13" y="2"/>
                  </a:moveTo>
                  <a:lnTo>
                    <a:pt x="13" y="46"/>
                  </a:lnTo>
                  <a:lnTo>
                    <a:pt x="0" y="80"/>
                  </a:lnTo>
                  <a:lnTo>
                    <a:pt x="3" y="89"/>
                  </a:lnTo>
                  <a:lnTo>
                    <a:pt x="26" y="68"/>
                  </a:lnTo>
                  <a:lnTo>
                    <a:pt x="41" y="75"/>
                  </a:lnTo>
                  <a:lnTo>
                    <a:pt x="31" y="141"/>
                  </a:lnTo>
                  <a:lnTo>
                    <a:pt x="36" y="146"/>
                  </a:lnTo>
                  <a:lnTo>
                    <a:pt x="57" y="75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637F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8" name="Freeform 352"/>
            <p:cNvSpPr>
              <a:spLocks/>
            </p:cNvSpPr>
            <p:nvPr/>
          </p:nvSpPr>
          <p:spPr bwMode="auto">
            <a:xfrm>
              <a:off x="2621" y="1693"/>
              <a:ext cx="515" cy="44"/>
            </a:xfrm>
            <a:custGeom>
              <a:avLst/>
              <a:gdLst>
                <a:gd name="T0" fmla="*/ 0 w 515"/>
                <a:gd name="T1" fmla="*/ 0 h 44"/>
                <a:gd name="T2" fmla="*/ 4 w 515"/>
                <a:gd name="T3" fmla="*/ 37 h 44"/>
                <a:gd name="T4" fmla="*/ 509 w 515"/>
                <a:gd name="T5" fmla="*/ 44 h 44"/>
                <a:gd name="T6" fmla="*/ 515 w 515"/>
                <a:gd name="T7" fmla="*/ 4 h 44"/>
                <a:gd name="T8" fmla="*/ 0 w 515"/>
                <a:gd name="T9" fmla="*/ 0 h 44"/>
                <a:gd name="T10" fmla="*/ 0 w 515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5"/>
                <a:gd name="T19" fmla="*/ 0 h 44"/>
                <a:gd name="T20" fmla="*/ 515 w 515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5" h="44">
                  <a:moveTo>
                    <a:pt x="0" y="0"/>
                  </a:moveTo>
                  <a:lnTo>
                    <a:pt x="4" y="37"/>
                  </a:lnTo>
                  <a:lnTo>
                    <a:pt x="509" y="44"/>
                  </a:lnTo>
                  <a:lnTo>
                    <a:pt x="51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9" name="Freeform 353"/>
            <p:cNvSpPr>
              <a:spLocks/>
            </p:cNvSpPr>
            <p:nvPr/>
          </p:nvSpPr>
          <p:spPr bwMode="auto">
            <a:xfrm>
              <a:off x="2757" y="1832"/>
              <a:ext cx="16" cy="41"/>
            </a:xfrm>
            <a:custGeom>
              <a:avLst/>
              <a:gdLst>
                <a:gd name="T0" fmla="*/ 8 w 16"/>
                <a:gd name="T1" fmla="*/ 6 h 41"/>
                <a:gd name="T2" fmla="*/ 16 w 16"/>
                <a:gd name="T3" fmla="*/ 0 h 41"/>
                <a:gd name="T4" fmla="*/ 16 w 16"/>
                <a:gd name="T5" fmla="*/ 11 h 41"/>
                <a:gd name="T6" fmla="*/ 12 w 16"/>
                <a:gd name="T7" fmla="*/ 20 h 41"/>
                <a:gd name="T8" fmla="*/ 7 w 16"/>
                <a:gd name="T9" fmla="*/ 41 h 41"/>
                <a:gd name="T10" fmla="*/ 0 w 16"/>
                <a:gd name="T11" fmla="*/ 28 h 41"/>
                <a:gd name="T12" fmla="*/ 1 w 16"/>
                <a:gd name="T13" fmla="*/ 21 h 41"/>
                <a:gd name="T14" fmla="*/ 8 w 16"/>
                <a:gd name="T15" fmla="*/ 6 h 41"/>
                <a:gd name="T16" fmla="*/ 8 w 16"/>
                <a:gd name="T17" fmla="*/ 6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41"/>
                <a:gd name="T29" fmla="*/ 16 w 16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41">
                  <a:moveTo>
                    <a:pt x="8" y="6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12" y="20"/>
                  </a:lnTo>
                  <a:lnTo>
                    <a:pt x="7" y="41"/>
                  </a:lnTo>
                  <a:lnTo>
                    <a:pt x="0" y="28"/>
                  </a:lnTo>
                  <a:lnTo>
                    <a:pt x="1" y="21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0" name="Freeform 354"/>
            <p:cNvSpPr>
              <a:spLocks/>
            </p:cNvSpPr>
            <p:nvPr/>
          </p:nvSpPr>
          <p:spPr bwMode="auto">
            <a:xfrm>
              <a:off x="2798" y="1864"/>
              <a:ext cx="19" cy="21"/>
            </a:xfrm>
            <a:custGeom>
              <a:avLst/>
              <a:gdLst>
                <a:gd name="T0" fmla="*/ 17 w 19"/>
                <a:gd name="T1" fmla="*/ 2 h 21"/>
                <a:gd name="T2" fmla="*/ 11 w 19"/>
                <a:gd name="T3" fmla="*/ 0 h 21"/>
                <a:gd name="T4" fmla="*/ 3 w 19"/>
                <a:gd name="T5" fmla="*/ 2 h 21"/>
                <a:gd name="T6" fmla="*/ 0 w 19"/>
                <a:gd name="T7" fmla="*/ 10 h 21"/>
                <a:gd name="T8" fmla="*/ 4 w 19"/>
                <a:gd name="T9" fmla="*/ 19 h 21"/>
                <a:gd name="T10" fmla="*/ 14 w 19"/>
                <a:gd name="T11" fmla="*/ 21 h 21"/>
                <a:gd name="T12" fmla="*/ 19 w 19"/>
                <a:gd name="T13" fmla="*/ 15 h 21"/>
                <a:gd name="T14" fmla="*/ 19 w 19"/>
                <a:gd name="T15" fmla="*/ 8 h 21"/>
                <a:gd name="T16" fmla="*/ 17 w 19"/>
                <a:gd name="T17" fmla="*/ 2 h 21"/>
                <a:gd name="T18" fmla="*/ 17 w 19"/>
                <a:gd name="T19" fmla="*/ 2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1"/>
                <a:gd name="T32" fmla="*/ 19 w 19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1">
                  <a:moveTo>
                    <a:pt x="17" y="2"/>
                  </a:moveTo>
                  <a:lnTo>
                    <a:pt x="11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4" y="19"/>
                  </a:lnTo>
                  <a:lnTo>
                    <a:pt x="14" y="21"/>
                  </a:lnTo>
                  <a:lnTo>
                    <a:pt x="19" y="15"/>
                  </a:lnTo>
                  <a:lnTo>
                    <a:pt x="19" y="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1" name="Freeform 355"/>
            <p:cNvSpPr>
              <a:spLocks/>
            </p:cNvSpPr>
            <p:nvPr/>
          </p:nvSpPr>
          <p:spPr bwMode="auto">
            <a:xfrm>
              <a:off x="3167" y="2317"/>
              <a:ext cx="116" cy="90"/>
            </a:xfrm>
            <a:custGeom>
              <a:avLst/>
              <a:gdLst>
                <a:gd name="T0" fmla="*/ 47 w 116"/>
                <a:gd name="T1" fmla="*/ 0 h 90"/>
                <a:gd name="T2" fmla="*/ 68 w 116"/>
                <a:gd name="T3" fmla="*/ 37 h 90"/>
                <a:gd name="T4" fmla="*/ 116 w 116"/>
                <a:gd name="T5" fmla="*/ 44 h 90"/>
                <a:gd name="T6" fmla="*/ 52 w 116"/>
                <a:gd name="T7" fmla="*/ 49 h 90"/>
                <a:gd name="T8" fmla="*/ 57 w 116"/>
                <a:gd name="T9" fmla="*/ 90 h 90"/>
                <a:gd name="T10" fmla="*/ 37 w 116"/>
                <a:gd name="T11" fmla="*/ 54 h 90"/>
                <a:gd name="T12" fmla="*/ 0 w 116"/>
                <a:gd name="T13" fmla="*/ 46 h 90"/>
                <a:gd name="T14" fmla="*/ 48 w 116"/>
                <a:gd name="T15" fmla="*/ 38 h 90"/>
                <a:gd name="T16" fmla="*/ 47 w 116"/>
                <a:gd name="T17" fmla="*/ 0 h 90"/>
                <a:gd name="T18" fmla="*/ 47 w 116"/>
                <a:gd name="T19" fmla="*/ 0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90"/>
                <a:gd name="T32" fmla="*/ 116 w 116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90">
                  <a:moveTo>
                    <a:pt x="47" y="0"/>
                  </a:moveTo>
                  <a:lnTo>
                    <a:pt x="68" y="37"/>
                  </a:lnTo>
                  <a:lnTo>
                    <a:pt x="116" y="44"/>
                  </a:lnTo>
                  <a:lnTo>
                    <a:pt x="52" y="49"/>
                  </a:lnTo>
                  <a:lnTo>
                    <a:pt x="57" y="90"/>
                  </a:lnTo>
                  <a:lnTo>
                    <a:pt x="37" y="54"/>
                  </a:lnTo>
                  <a:lnTo>
                    <a:pt x="0" y="46"/>
                  </a:lnTo>
                  <a:lnTo>
                    <a:pt x="48" y="3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2" name="Freeform 356"/>
            <p:cNvSpPr>
              <a:spLocks/>
            </p:cNvSpPr>
            <p:nvPr/>
          </p:nvSpPr>
          <p:spPr bwMode="auto">
            <a:xfrm>
              <a:off x="2447" y="2279"/>
              <a:ext cx="97" cy="69"/>
            </a:xfrm>
            <a:custGeom>
              <a:avLst/>
              <a:gdLst>
                <a:gd name="T0" fmla="*/ 41 w 97"/>
                <a:gd name="T1" fmla="*/ 0 h 69"/>
                <a:gd name="T2" fmla="*/ 28 w 97"/>
                <a:gd name="T3" fmla="*/ 33 h 69"/>
                <a:gd name="T4" fmla="*/ 0 w 97"/>
                <a:gd name="T5" fmla="*/ 39 h 69"/>
                <a:gd name="T6" fmla="*/ 52 w 97"/>
                <a:gd name="T7" fmla="*/ 44 h 69"/>
                <a:gd name="T8" fmla="*/ 52 w 97"/>
                <a:gd name="T9" fmla="*/ 69 h 69"/>
                <a:gd name="T10" fmla="*/ 67 w 97"/>
                <a:gd name="T11" fmla="*/ 39 h 69"/>
                <a:gd name="T12" fmla="*/ 97 w 97"/>
                <a:gd name="T13" fmla="*/ 34 h 69"/>
                <a:gd name="T14" fmla="*/ 42 w 97"/>
                <a:gd name="T15" fmla="*/ 29 h 69"/>
                <a:gd name="T16" fmla="*/ 41 w 97"/>
                <a:gd name="T17" fmla="*/ 0 h 69"/>
                <a:gd name="T18" fmla="*/ 41 w 97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9"/>
                <a:gd name="T32" fmla="*/ 97 w 9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9">
                  <a:moveTo>
                    <a:pt x="41" y="0"/>
                  </a:moveTo>
                  <a:lnTo>
                    <a:pt x="28" y="33"/>
                  </a:lnTo>
                  <a:lnTo>
                    <a:pt x="0" y="39"/>
                  </a:lnTo>
                  <a:lnTo>
                    <a:pt x="52" y="44"/>
                  </a:lnTo>
                  <a:lnTo>
                    <a:pt x="52" y="69"/>
                  </a:lnTo>
                  <a:lnTo>
                    <a:pt x="67" y="39"/>
                  </a:lnTo>
                  <a:lnTo>
                    <a:pt x="97" y="34"/>
                  </a:lnTo>
                  <a:lnTo>
                    <a:pt x="42" y="2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3" name="Freeform 357"/>
            <p:cNvSpPr>
              <a:spLocks/>
            </p:cNvSpPr>
            <p:nvPr/>
          </p:nvSpPr>
          <p:spPr bwMode="auto">
            <a:xfrm>
              <a:off x="2560" y="2104"/>
              <a:ext cx="98" cy="69"/>
            </a:xfrm>
            <a:custGeom>
              <a:avLst/>
              <a:gdLst>
                <a:gd name="T0" fmla="*/ 42 w 98"/>
                <a:gd name="T1" fmla="*/ 0 h 69"/>
                <a:gd name="T2" fmla="*/ 29 w 98"/>
                <a:gd name="T3" fmla="*/ 33 h 69"/>
                <a:gd name="T4" fmla="*/ 0 w 98"/>
                <a:gd name="T5" fmla="*/ 39 h 69"/>
                <a:gd name="T6" fmla="*/ 54 w 98"/>
                <a:gd name="T7" fmla="*/ 44 h 69"/>
                <a:gd name="T8" fmla="*/ 54 w 98"/>
                <a:gd name="T9" fmla="*/ 69 h 69"/>
                <a:gd name="T10" fmla="*/ 68 w 98"/>
                <a:gd name="T11" fmla="*/ 39 h 69"/>
                <a:gd name="T12" fmla="*/ 98 w 98"/>
                <a:gd name="T13" fmla="*/ 34 h 69"/>
                <a:gd name="T14" fmla="*/ 44 w 98"/>
                <a:gd name="T15" fmla="*/ 29 h 69"/>
                <a:gd name="T16" fmla="*/ 42 w 98"/>
                <a:gd name="T17" fmla="*/ 0 h 69"/>
                <a:gd name="T18" fmla="*/ 42 w 98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69"/>
                <a:gd name="T32" fmla="*/ 98 w 9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69">
                  <a:moveTo>
                    <a:pt x="42" y="0"/>
                  </a:moveTo>
                  <a:lnTo>
                    <a:pt x="29" y="33"/>
                  </a:lnTo>
                  <a:lnTo>
                    <a:pt x="0" y="39"/>
                  </a:lnTo>
                  <a:lnTo>
                    <a:pt x="54" y="44"/>
                  </a:lnTo>
                  <a:lnTo>
                    <a:pt x="54" y="69"/>
                  </a:lnTo>
                  <a:lnTo>
                    <a:pt x="68" y="39"/>
                  </a:lnTo>
                  <a:lnTo>
                    <a:pt x="98" y="34"/>
                  </a:lnTo>
                  <a:lnTo>
                    <a:pt x="44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4" name="Freeform 358"/>
            <p:cNvSpPr>
              <a:spLocks/>
            </p:cNvSpPr>
            <p:nvPr/>
          </p:nvSpPr>
          <p:spPr bwMode="auto">
            <a:xfrm>
              <a:off x="2713" y="2224"/>
              <a:ext cx="98" cy="68"/>
            </a:xfrm>
            <a:custGeom>
              <a:avLst/>
              <a:gdLst>
                <a:gd name="T0" fmla="*/ 42 w 98"/>
                <a:gd name="T1" fmla="*/ 0 h 68"/>
                <a:gd name="T2" fmla="*/ 28 w 98"/>
                <a:gd name="T3" fmla="*/ 31 h 68"/>
                <a:gd name="T4" fmla="*/ 0 w 98"/>
                <a:gd name="T5" fmla="*/ 37 h 68"/>
                <a:gd name="T6" fmla="*/ 53 w 98"/>
                <a:gd name="T7" fmla="*/ 43 h 68"/>
                <a:gd name="T8" fmla="*/ 53 w 98"/>
                <a:gd name="T9" fmla="*/ 68 h 68"/>
                <a:gd name="T10" fmla="*/ 67 w 98"/>
                <a:gd name="T11" fmla="*/ 37 h 68"/>
                <a:gd name="T12" fmla="*/ 98 w 98"/>
                <a:gd name="T13" fmla="*/ 34 h 68"/>
                <a:gd name="T14" fmla="*/ 43 w 98"/>
                <a:gd name="T15" fmla="*/ 29 h 68"/>
                <a:gd name="T16" fmla="*/ 42 w 98"/>
                <a:gd name="T17" fmla="*/ 0 h 68"/>
                <a:gd name="T18" fmla="*/ 42 w 98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68"/>
                <a:gd name="T32" fmla="*/ 98 w 98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68">
                  <a:moveTo>
                    <a:pt x="42" y="0"/>
                  </a:moveTo>
                  <a:lnTo>
                    <a:pt x="28" y="31"/>
                  </a:lnTo>
                  <a:lnTo>
                    <a:pt x="0" y="37"/>
                  </a:lnTo>
                  <a:lnTo>
                    <a:pt x="53" y="43"/>
                  </a:lnTo>
                  <a:lnTo>
                    <a:pt x="53" y="68"/>
                  </a:lnTo>
                  <a:lnTo>
                    <a:pt x="67" y="37"/>
                  </a:lnTo>
                  <a:lnTo>
                    <a:pt x="98" y="34"/>
                  </a:lnTo>
                  <a:lnTo>
                    <a:pt x="43" y="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5" name="Freeform 359"/>
            <p:cNvSpPr>
              <a:spLocks/>
            </p:cNvSpPr>
            <p:nvPr/>
          </p:nvSpPr>
          <p:spPr bwMode="auto">
            <a:xfrm>
              <a:off x="2415" y="2493"/>
              <a:ext cx="97" cy="68"/>
            </a:xfrm>
            <a:custGeom>
              <a:avLst/>
              <a:gdLst>
                <a:gd name="T0" fmla="*/ 42 w 97"/>
                <a:gd name="T1" fmla="*/ 0 h 68"/>
                <a:gd name="T2" fmla="*/ 28 w 97"/>
                <a:gd name="T3" fmla="*/ 32 h 68"/>
                <a:gd name="T4" fmla="*/ 0 w 97"/>
                <a:gd name="T5" fmla="*/ 38 h 68"/>
                <a:gd name="T6" fmla="*/ 53 w 97"/>
                <a:gd name="T7" fmla="*/ 44 h 68"/>
                <a:gd name="T8" fmla="*/ 53 w 97"/>
                <a:gd name="T9" fmla="*/ 68 h 68"/>
                <a:gd name="T10" fmla="*/ 67 w 97"/>
                <a:gd name="T11" fmla="*/ 38 h 68"/>
                <a:gd name="T12" fmla="*/ 97 w 97"/>
                <a:gd name="T13" fmla="*/ 33 h 68"/>
                <a:gd name="T14" fmla="*/ 43 w 97"/>
                <a:gd name="T15" fmla="*/ 30 h 68"/>
                <a:gd name="T16" fmla="*/ 42 w 97"/>
                <a:gd name="T17" fmla="*/ 0 h 68"/>
                <a:gd name="T18" fmla="*/ 42 w 9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"/>
                <a:gd name="T31" fmla="*/ 0 h 68"/>
                <a:gd name="T32" fmla="*/ 97 w 9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" h="68">
                  <a:moveTo>
                    <a:pt x="42" y="0"/>
                  </a:moveTo>
                  <a:lnTo>
                    <a:pt x="28" y="32"/>
                  </a:lnTo>
                  <a:lnTo>
                    <a:pt x="0" y="38"/>
                  </a:lnTo>
                  <a:lnTo>
                    <a:pt x="53" y="44"/>
                  </a:lnTo>
                  <a:lnTo>
                    <a:pt x="53" y="68"/>
                  </a:lnTo>
                  <a:lnTo>
                    <a:pt x="67" y="38"/>
                  </a:lnTo>
                  <a:lnTo>
                    <a:pt x="97" y="33"/>
                  </a:lnTo>
                  <a:lnTo>
                    <a:pt x="43" y="3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B59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6" name="Freeform 360"/>
            <p:cNvSpPr>
              <a:spLocks/>
            </p:cNvSpPr>
            <p:nvPr/>
          </p:nvSpPr>
          <p:spPr bwMode="auto">
            <a:xfrm>
              <a:off x="2120" y="3392"/>
              <a:ext cx="568" cy="146"/>
            </a:xfrm>
            <a:custGeom>
              <a:avLst/>
              <a:gdLst>
                <a:gd name="T0" fmla="*/ 122 w 568"/>
                <a:gd name="T1" fmla="*/ 21 h 146"/>
                <a:gd name="T2" fmla="*/ 84 w 568"/>
                <a:gd name="T3" fmla="*/ 13 h 146"/>
                <a:gd name="T4" fmla="*/ 75 w 568"/>
                <a:gd name="T5" fmla="*/ 36 h 146"/>
                <a:gd name="T6" fmla="*/ 42 w 568"/>
                <a:gd name="T7" fmla="*/ 80 h 146"/>
                <a:gd name="T8" fmla="*/ 0 w 568"/>
                <a:gd name="T9" fmla="*/ 82 h 146"/>
                <a:gd name="T10" fmla="*/ 8 w 568"/>
                <a:gd name="T11" fmla="*/ 109 h 146"/>
                <a:gd name="T12" fmla="*/ 47 w 568"/>
                <a:gd name="T13" fmla="*/ 107 h 146"/>
                <a:gd name="T14" fmla="*/ 71 w 568"/>
                <a:gd name="T15" fmla="*/ 104 h 146"/>
                <a:gd name="T16" fmla="*/ 85 w 568"/>
                <a:gd name="T17" fmla="*/ 120 h 146"/>
                <a:gd name="T18" fmla="*/ 103 w 568"/>
                <a:gd name="T19" fmla="*/ 126 h 146"/>
                <a:gd name="T20" fmla="*/ 127 w 568"/>
                <a:gd name="T21" fmla="*/ 85 h 146"/>
                <a:gd name="T22" fmla="*/ 140 w 568"/>
                <a:gd name="T23" fmla="*/ 98 h 146"/>
                <a:gd name="T24" fmla="*/ 155 w 568"/>
                <a:gd name="T25" fmla="*/ 119 h 146"/>
                <a:gd name="T26" fmla="*/ 185 w 568"/>
                <a:gd name="T27" fmla="*/ 113 h 146"/>
                <a:gd name="T28" fmla="*/ 205 w 568"/>
                <a:gd name="T29" fmla="*/ 98 h 146"/>
                <a:gd name="T30" fmla="*/ 211 w 568"/>
                <a:gd name="T31" fmla="*/ 116 h 146"/>
                <a:gd name="T32" fmla="*/ 226 w 568"/>
                <a:gd name="T33" fmla="*/ 133 h 146"/>
                <a:gd name="T34" fmla="*/ 265 w 568"/>
                <a:gd name="T35" fmla="*/ 126 h 146"/>
                <a:gd name="T36" fmla="*/ 281 w 568"/>
                <a:gd name="T37" fmla="*/ 96 h 146"/>
                <a:gd name="T38" fmla="*/ 299 w 568"/>
                <a:gd name="T39" fmla="*/ 115 h 146"/>
                <a:gd name="T40" fmla="*/ 322 w 568"/>
                <a:gd name="T41" fmla="*/ 135 h 146"/>
                <a:gd name="T42" fmla="*/ 340 w 568"/>
                <a:gd name="T43" fmla="*/ 146 h 146"/>
                <a:gd name="T44" fmla="*/ 366 w 568"/>
                <a:gd name="T45" fmla="*/ 129 h 146"/>
                <a:gd name="T46" fmla="*/ 389 w 568"/>
                <a:gd name="T47" fmla="*/ 111 h 146"/>
                <a:gd name="T48" fmla="*/ 406 w 568"/>
                <a:gd name="T49" fmla="*/ 96 h 146"/>
                <a:gd name="T50" fmla="*/ 419 w 568"/>
                <a:gd name="T51" fmla="*/ 115 h 146"/>
                <a:gd name="T52" fmla="*/ 446 w 568"/>
                <a:gd name="T53" fmla="*/ 129 h 146"/>
                <a:gd name="T54" fmla="*/ 487 w 568"/>
                <a:gd name="T55" fmla="*/ 126 h 146"/>
                <a:gd name="T56" fmla="*/ 492 w 568"/>
                <a:gd name="T57" fmla="*/ 98 h 146"/>
                <a:gd name="T58" fmla="*/ 560 w 568"/>
                <a:gd name="T59" fmla="*/ 87 h 146"/>
                <a:gd name="T60" fmla="*/ 561 w 568"/>
                <a:gd name="T61" fmla="*/ 52 h 146"/>
                <a:gd name="T62" fmla="*/ 509 w 568"/>
                <a:gd name="T63" fmla="*/ 48 h 146"/>
                <a:gd name="T64" fmla="*/ 482 w 568"/>
                <a:gd name="T65" fmla="*/ 49 h 146"/>
                <a:gd name="T66" fmla="*/ 489 w 568"/>
                <a:gd name="T67" fmla="*/ 22 h 146"/>
                <a:gd name="T68" fmla="*/ 459 w 568"/>
                <a:gd name="T69" fmla="*/ 33 h 146"/>
                <a:gd name="T70" fmla="*/ 430 w 568"/>
                <a:gd name="T71" fmla="*/ 51 h 146"/>
                <a:gd name="T72" fmla="*/ 410 w 568"/>
                <a:gd name="T73" fmla="*/ 28 h 146"/>
                <a:gd name="T74" fmla="*/ 397 w 568"/>
                <a:gd name="T75" fmla="*/ 9 h 146"/>
                <a:gd name="T76" fmla="*/ 384 w 568"/>
                <a:gd name="T77" fmla="*/ 0 h 146"/>
                <a:gd name="T78" fmla="*/ 363 w 568"/>
                <a:gd name="T79" fmla="*/ 27 h 146"/>
                <a:gd name="T80" fmla="*/ 350 w 568"/>
                <a:gd name="T81" fmla="*/ 34 h 146"/>
                <a:gd name="T82" fmla="*/ 335 w 568"/>
                <a:gd name="T83" fmla="*/ 13 h 146"/>
                <a:gd name="T84" fmla="*/ 312 w 568"/>
                <a:gd name="T85" fmla="*/ 29 h 146"/>
                <a:gd name="T86" fmla="*/ 300 w 568"/>
                <a:gd name="T87" fmla="*/ 48 h 146"/>
                <a:gd name="T88" fmla="*/ 285 w 568"/>
                <a:gd name="T89" fmla="*/ 31 h 146"/>
                <a:gd name="T90" fmla="*/ 266 w 568"/>
                <a:gd name="T91" fmla="*/ 48 h 146"/>
                <a:gd name="T92" fmla="*/ 255 w 568"/>
                <a:gd name="T93" fmla="*/ 34 h 146"/>
                <a:gd name="T94" fmla="*/ 238 w 568"/>
                <a:gd name="T95" fmla="*/ 11 h 146"/>
                <a:gd name="T96" fmla="*/ 214 w 568"/>
                <a:gd name="T97" fmla="*/ 32 h 146"/>
                <a:gd name="T98" fmla="*/ 198 w 568"/>
                <a:gd name="T99" fmla="*/ 35 h 146"/>
                <a:gd name="T100" fmla="*/ 187 w 568"/>
                <a:gd name="T101" fmla="*/ 13 h 146"/>
                <a:gd name="T102" fmla="*/ 159 w 568"/>
                <a:gd name="T103" fmla="*/ 28 h 146"/>
                <a:gd name="T104" fmla="*/ 134 w 568"/>
                <a:gd name="T105" fmla="*/ 28 h 1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8"/>
                <a:gd name="T160" fmla="*/ 0 h 146"/>
                <a:gd name="T161" fmla="*/ 568 w 568"/>
                <a:gd name="T162" fmla="*/ 146 h 1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8" h="146">
                  <a:moveTo>
                    <a:pt x="134" y="28"/>
                  </a:moveTo>
                  <a:lnTo>
                    <a:pt x="128" y="25"/>
                  </a:lnTo>
                  <a:lnTo>
                    <a:pt x="122" y="21"/>
                  </a:lnTo>
                  <a:lnTo>
                    <a:pt x="114" y="18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80" y="16"/>
                  </a:lnTo>
                  <a:lnTo>
                    <a:pt x="76" y="22"/>
                  </a:lnTo>
                  <a:lnTo>
                    <a:pt x="75" y="36"/>
                  </a:lnTo>
                  <a:lnTo>
                    <a:pt x="77" y="54"/>
                  </a:lnTo>
                  <a:lnTo>
                    <a:pt x="44" y="54"/>
                  </a:lnTo>
                  <a:lnTo>
                    <a:pt x="42" y="80"/>
                  </a:lnTo>
                  <a:lnTo>
                    <a:pt x="31" y="84"/>
                  </a:lnTo>
                  <a:lnTo>
                    <a:pt x="17" y="85"/>
                  </a:lnTo>
                  <a:lnTo>
                    <a:pt x="0" y="82"/>
                  </a:lnTo>
                  <a:lnTo>
                    <a:pt x="1" y="96"/>
                  </a:lnTo>
                  <a:lnTo>
                    <a:pt x="4" y="106"/>
                  </a:lnTo>
                  <a:lnTo>
                    <a:pt x="8" y="109"/>
                  </a:lnTo>
                  <a:lnTo>
                    <a:pt x="13" y="112"/>
                  </a:lnTo>
                  <a:lnTo>
                    <a:pt x="30" y="112"/>
                  </a:lnTo>
                  <a:lnTo>
                    <a:pt x="47" y="107"/>
                  </a:lnTo>
                  <a:lnTo>
                    <a:pt x="62" y="101"/>
                  </a:lnTo>
                  <a:lnTo>
                    <a:pt x="68" y="98"/>
                  </a:lnTo>
                  <a:lnTo>
                    <a:pt x="71" y="104"/>
                  </a:lnTo>
                  <a:lnTo>
                    <a:pt x="75" y="108"/>
                  </a:lnTo>
                  <a:lnTo>
                    <a:pt x="80" y="114"/>
                  </a:lnTo>
                  <a:lnTo>
                    <a:pt x="85" y="120"/>
                  </a:lnTo>
                  <a:lnTo>
                    <a:pt x="91" y="124"/>
                  </a:lnTo>
                  <a:lnTo>
                    <a:pt x="97" y="126"/>
                  </a:lnTo>
                  <a:lnTo>
                    <a:pt x="103" y="126"/>
                  </a:lnTo>
                  <a:lnTo>
                    <a:pt x="113" y="116"/>
                  </a:lnTo>
                  <a:lnTo>
                    <a:pt x="121" y="101"/>
                  </a:lnTo>
                  <a:lnTo>
                    <a:pt x="127" y="85"/>
                  </a:lnTo>
                  <a:lnTo>
                    <a:pt x="129" y="79"/>
                  </a:lnTo>
                  <a:lnTo>
                    <a:pt x="131" y="85"/>
                  </a:lnTo>
                  <a:lnTo>
                    <a:pt x="140" y="98"/>
                  </a:lnTo>
                  <a:lnTo>
                    <a:pt x="145" y="106"/>
                  </a:lnTo>
                  <a:lnTo>
                    <a:pt x="150" y="113"/>
                  </a:lnTo>
                  <a:lnTo>
                    <a:pt x="155" y="119"/>
                  </a:lnTo>
                  <a:lnTo>
                    <a:pt x="161" y="122"/>
                  </a:lnTo>
                  <a:lnTo>
                    <a:pt x="173" y="121"/>
                  </a:lnTo>
                  <a:lnTo>
                    <a:pt x="185" y="113"/>
                  </a:lnTo>
                  <a:lnTo>
                    <a:pt x="191" y="108"/>
                  </a:lnTo>
                  <a:lnTo>
                    <a:pt x="196" y="104"/>
                  </a:lnTo>
                  <a:lnTo>
                    <a:pt x="205" y="98"/>
                  </a:lnTo>
                  <a:lnTo>
                    <a:pt x="208" y="100"/>
                  </a:lnTo>
                  <a:lnTo>
                    <a:pt x="209" y="107"/>
                  </a:lnTo>
                  <a:lnTo>
                    <a:pt x="211" y="116"/>
                  </a:lnTo>
                  <a:lnTo>
                    <a:pt x="216" y="126"/>
                  </a:lnTo>
                  <a:lnTo>
                    <a:pt x="220" y="129"/>
                  </a:lnTo>
                  <a:lnTo>
                    <a:pt x="226" y="133"/>
                  </a:lnTo>
                  <a:lnTo>
                    <a:pt x="239" y="134"/>
                  </a:lnTo>
                  <a:lnTo>
                    <a:pt x="253" y="133"/>
                  </a:lnTo>
                  <a:lnTo>
                    <a:pt x="265" y="126"/>
                  </a:lnTo>
                  <a:lnTo>
                    <a:pt x="275" y="105"/>
                  </a:lnTo>
                  <a:lnTo>
                    <a:pt x="276" y="92"/>
                  </a:lnTo>
                  <a:lnTo>
                    <a:pt x="281" y="96"/>
                  </a:lnTo>
                  <a:lnTo>
                    <a:pt x="286" y="101"/>
                  </a:lnTo>
                  <a:lnTo>
                    <a:pt x="292" y="108"/>
                  </a:lnTo>
                  <a:lnTo>
                    <a:pt x="299" y="115"/>
                  </a:lnTo>
                  <a:lnTo>
                    <a:pt x="307" y="122"/>
                  </a:lnTo>
                  <a:lnTo>
                    <a:pt x="314" y="129"/>
                  </a:lnTo>
                  <a:lnTo>
                    <a:pt x="322" y="135"/>
                  </a:lnTo>
                  <a:lnTo>
                    <a:pt x="327" y="140"/>
                  </a:lnTo>
                  <a:lnTo>
                    <a:pt x="332" y="144"/>
                  </a:lnTo>
                  <a:lnTo>
                    <a:pt x="340" y="146"/>
                  </a:lnTo>
                  <a:lnTo>
                    <a:pt x="348" y="142"/>
                  </a:lnTo>
                  <a:lnTo>
                    <a:pt x="359" y="135"/>
                  </a:lnTo>
                  <a:lnTo>
                    <a:pt x="366" y="129"/>
                  </a:lnTo>
                  <a:lnTo>
                    <a:pt x="373" y="124"/>
                  </a:lnTo>
                  <a:lnTo>
                    <a:pt x="381" y="116"/>
                  </a:lnTo>
                  <a:lnTo>
                    <a:pt x="389" y="111"/>
                  </a:lnTo>
                  <a:lnTo>
                    <a:pt x="396" y="105"/>
                  </a:lnTo>
                  <a:lnTo>
                    <a:pt x="401" y="100"/>
                  </a:lnTo>
                  <a:lnTo>
                    <a:pt x="406" y="96"/>
                  </a:lnTo>
                  <a:lnTo>
                    <a:pt x="412" y="106"/>
                  </a:lnTo>
                  <a:lnTo>
                    <a:pt x="415" y="111"/>
                  </a:lnTo>
                  <a:lnTo>
                    <a:pt x="419" y="115"/>
                  </a:lnTo>
                  <a:lnTo>
                    <a:pt x="424" y="120"/>
                  </a:lnTo>
                  <a:lnTo>
                    <a:pt x="430" y="124"/>
                  </a:lnTo>
                  <a:lnTo>
                    <a:pt x="446" y="129"/>
                  </a:lnTo>
                  <a:lnTo>
                    <a:pt x="461" y="133"/>
                  </a:lnTo>
                  <a:lnTo>
                    <a:pt x="476" y="131"/>
                  </a:lnTo>
                  <a:lnTo>
                    <a:pt x="487" y="126"/>
                  </a:lnTo>
                  <a:lnTo>
                    <a:pt x="492" y="118"/>
                  </a:lnTo>
                  <a:lnTo>
                    <a:pt x="494" y="108"/>
                  </a:lnTo>
                  <a:lnTo>
                    <a:pt x="492" y="98"/>
                  </a:lnTo>
                  <a:lnTo>
                    <a:pt x="512" y="102"/>
                  </a:lnTo>
                  <a:lnTo>
                    <a:pt x="547" y="98"/>
                  </a:lnTo>
                  <a:lnTo>
                    <a:pt x="560" y="87"/>
                  </a:lnTo>
                  <a:lnTo>
                    <a:pt x="568" y="72"/>
                  </a:lnTo>
                  <a:lnTo>
                    <a:pt x="567" y="58"/>
                  </a:lnTo>
                  <a:lnTo>
                    <a:pt x="561" y="52"/>
                  </a:lnTo>
                  <a:lnTo>
                    <a:pt x="554" y="48"/>
                  </a:lnTo>
                  <a:lnTo>
                    <a:pt x="534" y="45"/>
                  </a:lnTo>
                  <a:lnTo>
                    <a:pt x="509" y="48"/>
                  </a:lnTo>
                  <a:lnTo>
                    <a:pt x="488" y="52"/>
                  </a:lnTo>
                  <a:lnTo>
                    <a:pt x="479" y="54"/>
                  </a:lnTo>
                  <a:lnTo>
                    <a:pt x="482" y="49"/>
                  </a:lnTo>
                  <a:lnTo>
                    <a:pt x="487" y="38"/>
                  </a:lnTo>
                  <a:lnTo>
                    <a:pt x="490" y="26"/>
                  </a:lnTo>
                  <a:lnTo>
                    <a:pt x="489" y="22"/>
                  </a:lnTo>
                  <a:lnTo>
                    <a:pt x="485" y="21"/>
                  </a:lnTo>
                  <a:lnTo>
                    <a:pt x="470" y="27"/>
                  </a:lnTo>
                  <a:lnTo>
                    <a:pt x="459" y="33"/>
                  </a:lnTo>
                  <a:lnTo>
                    <a:pt x="449" y="39"/>
                  </a:lnTo>
                  <a:lnTo>
                    <a:pt x="438" y="46"/>
                  </a:lnTo>
                  <a:lnTo>
                    <a:pt x="430" y="51"/>
                  </a:lnTo>
                  <a:lnTo>
                    <a:pt x="423" y="56"/>
                  </a:lnTo>
                  <a:lnTo>
                    <a:pt x="419" y="48"/>
                  </a:lnTo>
                  <a:lnTo>
                    <a:pt x="410" y="28"/>
                  </a:lnTo>
                  <a:lnTo>
                    <a:pt x="403" y="18"/>
                  </a:lnTo>
                  <a:lnTo>
                    <a:pt x="400" y="13"/>
                  </a:lnTo>
                  <a:lnTo>
                    <a:pt x="397" y="9"/>
                  </a:lnTo>
                  <a:lnTo>
                    <a:pt x="393" y="5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77" y="2"/>
                  </a:lnTo>
                  <a:lnTo>
                    <a:pt x="371" y="8"/>
                  </a:lnTo>
                  <a:lnTo>
                    <a:pt x="363" y="27"/>
                  </a:lnTo>
                  <a:lnTo>
                    <a:pt x="357" y="46"/>
                  </a:lnTo>
                  <a:lnTo>
                    <a:pt x="355" y="54"/>
                  </a:lnTo>
                  <a:lnTo>
                    <a:pt x="350" y="34"/>
                  </a:lnTo>
                  <a:lnTo>
                    <a:pt x="343" y="20"/>
                  </a:lnTo>
                  <a:lnTo>
                    <a:pt x="339" y="15"/>
                  </a:lnTo>
                  <a:lnTo>
                    <a:pt x="335" y="13"/>
                  </a:lnTo>
                  <a:lnTo>
                    <a:pt x="324" y="18"/>
                  </a:lnTo>
                  <a:lnTo>
                    <a:pt x="317" y="24"/>
                  </a:lnTo>
                  <a:lnTo>
                    <a:pt x="312" y="29"/>
                  </a:lnTo>
                  <a:lnTo>
                    <a:pt x="307" y="36"/>
                  </a:lnTo>
                  <a:lnTo>
                    <a:pt x="304" y="42"/>
                  </a:lnTo>
                  <a:lnTo>
                    <a:pt x="300" y="48"/>
                  </a:lnTo>
                  <a:lnTo>
                    <a:pt x="296" y="38"/>
                  </a:lnTo>
                  <a:lnTo>
                    <a:pt x="292" y="32"/>
                  </a:lnTo>
                  <a:lnTo>
                    <a:pt x="285" y="31"/>
                  </a:lnTo>
                  <a:lnTo>
                    <a:pt x="277" y="35"/>
                  </a:lnTo>
                  <a:lnTo>
                    <a:pt x="270" y="44"/>
                  </a:lnTo>
                  <a:lnTo>
                    <a:pt x="266" y="48"/>
                  </a:lnTo>
                  <a:lnTo>
                    <a:pt x="264" y="53"/>
                  </a:lnTo>
                  <a:lnTo>
                    <a:pt x="260" y="56"/>
                  </a:lnTo>
                  <a:lnTo>
                    <a:pt x="255" y="34"/>
                  </a:lnTo>
                  <a:lnTo>
                    <a:pt x="248" y="18"/>
                  </a:lnTo>
                  <a:lnTo>
                    <a:pt x="243" y="13"/>
                  </a:lnTo>
                  <a:lnTo>
                    <a:pt x="238" y="11"/>
                  </a:lnTo>
                  <a:lnTo>
                    <a:pt x="226" y="18"/>
                  </a:lnTo>
                  <a:lnTo>
                    <a:pt x="220" y="25"/>
                  </a:lnTo>
                  <a:lnTo>
                    <a:pt x="214" y="32"/>
                  </a:lnTo>
                  <a:lnTo>
                    <a:pt x="205" y="47"/>
                  </a:lnTo>
                  <a:lnTo>
                    <a:pt x="201" y="54"/>
                  </a:lnTo>
                  <a:lnTo>
                    <a:pt x="198" y="35"/>
                  </a:lnTo>
                  <a:lnTo>
                    <a:pt x="194" y="21"/>
                  </a:lnTo>
                  <a:lnTo>
                    <a:pt x="191" y="16"/>
                  </a:lnTo>
                  <a:lnTo>
                    <a:pt x="187" y="13"/>
                  </a:lnTo>
                  <a:lnTo>
                    <a:pt x="177" y="14"/>
                  </a:lnTo>
                  <a:lnTo>
                    <a:pt x="167" y="20"/>
                  </a:lnTo>
                  <a:lnTo>
                    <a:pt x="159" y="28"/>
                  </a:lnTo>
                  <a:lnTo>
                    <a:pt x="156" y="33"/>
                  </a:lnTo>
                  <a:lnTo>
                    <a:pt x="134" y="28"/>
                  </a:lnTo>
                  <a:close/>
                </a:path>
              </a:pathLst>
            </a:custGeom>
            <a:solidFill>
              <a:srgbClr val="D1D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7" name="Freeform 361"/>
            <p:cNvSpPr>
              <a:spLocks/>
            </p:cNvSpPr>
            <p:nvPr/>
          </p:nvSpPr>
          <p:spPr bwMode="auto">
            <a:xfrm>
              <a:off x="3154" y="3372"/>
              <a:ext cx="502" cy="154"/>
            </a:xfrm>
            <a:custGeom>
              <a:avLst/>
              <a:gdLst>
                <a:gd name="T0" fmla="*/ 1 w 502"/>
                <a:gd name="T1" fmla="*/ 25 h 154"/>
                <a:gd name="T2" fmla="*/ 33 w 502"/>
                <a:gd name="T3" fmla="*/ 27 h 154"/>
                <a:gd name="T4" fmla="*/ 72 w 502"/>
                <a:gd name="T5" fmla="*/ 45 h 154"/>
                <a:gd name="T6" fmla="*/ 97 w 502"/>
                <a:gd name="T7" fmla="*/ 47 h 154"/>
                <a:gd name="T8" fmla="*/ 115 w 502"/>
                <a:gd name="T9" fmla="*/ 19 h 154"/>
                <a:gd name="T10" fmla="*/ 130 w 502"/>
                <a:gd name="T11" fmla="*/ 4 h 154"/>
                <a:gd name="T12" fmla="*/ 150 w 502"/>
                <a:gd name="T13" fmla="*/ 5 h 154"/>
                <a:gd name="T14" fmla="*/ 168 w 502"/>
                <a:gd name="T15" fmla="*/ 39 h 154"/>
                <a:gd name="T16" fmla="*/ 197 w 502"/>
                <a:gd name="T17" fmla="*/ 28 h 154"/>
                <a:gd name="T18" fmla="*/ 230 w 502"/>
                <a:gd name="T19" fmla="*/ 42 h 154"/>
                <a:gd name="T20" fmla="*/ 246 w 502"/>
                <a:gd name="T21" fmla="*/ 54 h 154"/>
                <a:gd name="T22" fmla="*/ 259 w 502"/>
                <a:gd name="T23" fmla="*/ 36 h 154"/>
                <a:gd name="T24" fmla="*/ 285 w 502"/>
                <a:gd name="T25" fmla="*/ 22 h 154"/>
                <a:gd name="T26" fmla="*/ 334 w 502"/>
                <a:gd name="T27" fmla="*/ 38 h 154"/>
                <a:gd name="T28" fmla="*/ 364 w 502"/>
                <a:gd name="T29" fmla="*/ 61 h 154"/>
                <a:gd name="T30" fmla="*/ 383 w 502"/>
                <a:gd name="T31" fmla="*/ 56 h 154"/>
                <a:gd name="T32" fmla="*/ 405 w 502"/>
                <a:gd name="T33" fmla="*/ 36 h 154"/>
                <a:gd name="T34" fmla="*/ 431 w 502"/>
                <a:gd name="T35" fmla="*/ 31 h 154"/>
                <a:gd name="T36" fmla="*/ 473 w 502"/>
                <a:gd name="T37" fmla="*/ 66 h 154"/>
                <a:gd name="T38" fmla="*/ 485 w 502"/>
                <a:gd name="T39" fmla="*/ 101 h 154"/>
                <a:gd name="T40" fmla="*/ 501 w 502"/>
                <a:gd name="T41" fmla="*/ 127 h 154"/>
                <a:gd name="T42" fmla="*/ 482 w 502"/>
                <a:gd name="T43" fmla="*/ 133 h 154"/>
                <a:gd name="T44" fmla="*/ 430 w 502"/>
                <a:gd name="T45" fmla="*/ 114 h 154"/>
                <a:gd name="T46" fmla="*/ 415 w 502"/>
                <a:gd name="T47" fmla="*/ 129 h 154"/>
                <a:gd name="T48" fmla="*/ 396 w 502"/>
                <a:gd name="T49" fmla="*/ 138 h 154"/>
                <a:gd name="T50" fmla="*/ 352 w 502"/>
                <a:gd name="T51" fmla="*/ 124 h 154"/>
                <a:gd name="T52" fmla="*/ 326 w 502"/>
                <a:gd name="T53" fmla="*/ 109 h 154"/>
                <a:gd name="T54" fmla="*/ 313 w 502"/>
                <a:gd name="T55" fmla="*/ 127 h 154"/>
                <a:gd name="T56" fmla="*/ 296 w 502"/>
                <a:gd name="T57" fmla="*/ 145 h 154"/>
                <a:gd name="T58" fmla="*/ 277 w 502"/>
                <a:gd name="T59" fmla="*/ 136 h 154"/>
                <a:gd name="T60" fmla="*/ 265 w 502"/>
                <a:gd name="T61" fmla="*/ 119 h 154"/>
                <a:gd name="T62" fmla="*/ 241 w 502"/>
                <a:gd name="T63" fmla="*/ 120 h 154"/>
                <a:gd name="T64" fmla="*/ 223 w 502"/>
                <a:gd name="T65" fmla="*/ 139 h 154"/>
                <a:gd name="T66" fmla="*/ 200 w 502"/>
                <a:gd name="T67" fmla="*/ 154 h 154"/>
                <a:gd name="T68" fmla="*/ 165 w 502"/>
                <a:gd name="T69" fmla="*/ 135 h 154"/>
                <a:gd name="T70" fmla="*/ 137 w 502"/>
                <a:gd name="T71" fmla="*/ 106 h 154"/>
                <a:gd name="T72" fmla="*/ 90 w 502"/>
                <a:gd name="T73" fmla="*/ 125 h 154"/>
                <a:gd name="T74" fmla="*/ 71 w 502"/>
                <a:gd name="T75" fmla="*/ 116 h 154"/>
                <a:gd name="T76" fmla="*/ 52 w 502"/>
                <a:gd name="T77" fmla="*/ 88 h 154"/>
                <a:gd name="T78" fmla="*/ 28 w 502"/>
                <a:gd name="T79" fmla="*/ 104 h 154"/>
                <a:gd name="T80" fmla="*/ 9 w 502"/>
                <a:gd name="T81" fmla="*/ 108 h 154"/>
                <a:gd name="T82" fmla="*/ 4 w 502"/>
                <a:gd name="T83" fmla="*/ 92 h 154"/>
                <a:gd name="T84" fmla="*/ 21 w 502"/>
                <a:gd name="T85" fmla="*/ 61 h 154"/>
                <a:gd name="T86" fmla="*/ 5 w 502"/>
                <a:gd name="T87" fmla="*/ 48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02"/>
                <a:gd name="T133" fmla="*/ 0 h 154"/>
                <a:gd name="T134" fmla="*/ 502 w 502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02" h="154">
                  <a:moveTo>
                    <a:pt x="5" y="48"/>
                  </a:moveTo>
                  <a:lnTo>
                    <a:pt x="0" y="34"/>
                  </a:lnTo>
                  <a:lnTo>
                    <a:pt x="1" y="25"/>
                  </a:lnTo>
                  <a:lnTo>
                    <a:pt x="4" y="22"/>
                  </a:lnTo>
                  <a:lnTo>
                    <a:pt x="11" y="22"/>
                  </a:lnTo>
                  <a:lnTo>
                    <a:pt x="33" y="27"/>
                  </a:lnTo>
                  <a:lnTo>
                    <a:pt x="46" y="33"/>
                  </a:lnTo>
                  <a:lnTo>
                    <a:pt x="60" y="39"/>
                  </a:lnTo>
                  <a:lnTo>
                    <a:pt x="72" y="45"/>
                  </a:lnTo>
                  <a:lnTo>
                    <a:pt x="83" y="49"/>
                  </a:lnTo>
                  <a:lnTo>
                    <a:pt x="92" y="54"/>
                  </a:lnTo>
                  <a:lnTo>
                    <a:pt x="97" y="47"/>
                  </a:lnTo>
                  <a:lnTo>
                    <a:pt x="108" y="28"/>
                  </a:lnTo>
                  <a:lnTo>
                    <a:pt x="111" y="24"/>
                  </a:lnTo>
                  <a:lnTo>
                    <a:pt x="115" y="19"/>
                  </a:lnTo>
                  <a:lnTo>
                    <a:pt x="119" y="14"/>
                  </a:lnTo>
                  <a:lnTo>
                    <a:pt x="122" y="9"/>
                  </a:lnTo>
                  <a:lnTo>
                    <a:pt x="130" y="4"/>
                  </a:lnTo>
                  <a:lnTo>
                    <a:pt x="137" y="0"/>
                  </a:lnTo>
                  <a:lnTo>
                    <a:pt x="144" y="1"/>
                  </a:lnTo>
                  <a:lnTo>
                    <a:pt x="150" y="5"/>
                  </a:lnTo>
                  <a:lnTo>
                    <a:pt x="159" y="20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74" y="34"/>
                  </a:lnTo>
                  <a:lnTo>
                    <a:pt x="184" y="29"/>
                  </a:lnTo>
                  <a:lnTo>
                    <a:pt x="197" y="28"/>
                  </a:lnTo>
                  <a:lnTo>
                    <a:pt x="214" y="34"/>
                  </a:lnTo>
                  <a:lnTo>
                    <a:pt x="222" y="38"/>
                  </a:lnTo>
                  <a:lnTo>
                    <a:pt x="230" y="42"/>
                  </a:lnTo>
                  <a:lnTo>
                    <a:pt x="236" y="47"/>
                  </a:lnTo>
                  <a:lnTo>
                    <a:pt x="242" y="51"/>
                  </a:lnTo>
                  <a:lnTo>
                    <a:pt x="246" y="54"/>
                  </a:lnTo>
                  <a:lnTo>
                    <a:pt x="250" y="49"/>
                  </a:lnTo>
                  <a:lnTo>
                    <a:pt x="254" y="44"/>
                  </a:lnTo>
                  <a:lnTo>
                    <a:pt x="259" y="36"/>
                  </a:lnTo>
                  <a:lnTo>
                    <a:pt x="267" y="31"/>
                  </a:lnTo>
                  <a:lnTo>
                    <a:pt x="275" y="26"/>
                  </a:lnTo>
                  <a:lnTo>
                    <a:pt x="285" y="22"/>
                  </a:lnTo>
                  <a:lnTo>
                    <a:pt x="296" y="22"/>
                  </a:lnTo>
                  <a:lnTo>
                    <a:pt x="321" y="31"/>
                  </a:lnTo>
                  <a:lnTo>
                    <a:pt x="334" y="38"/>
                  </a:lnTo>
                  <a:lnTo>
                    <a:pt x="345" y="46"/>
                  </a:lnTo>
                  <a:lnTo>
                    <a:pt x="355" y="54"/>
                  </a:lnTo>
                  <a:lnTo>
                    <a:pt x="364" y="61"/>
                  </a:lnTo>
                  <a:lnTo>
                    <a:pt x="371" y="68"/>
                  </a:lnTo>
                  <a:lnTo>
                    <a:pt x="376" y="62"/>
                  </a:lnTo>
                  <a:lnTo>
                    <a:pt x="383" y="56"/>
                  </a:lnTo>
                  <a:lnTo>
                    <a:pt x="389" y="49"/>
                  </a:lnTo>
                  <a:lnTo>
                    <a:pt x="397" y="42"/>
                  </a:lnTo>
                  <a:lnTo>
                    <a:pt x="405" y="36"/>
                  </a:lnTo>
                  <a:lnTo>
                    <a:pt x="413" y="31"/>
                  </a:lnTo>
                  <a:lnTo>
                    <a:pt x="420" y="28"/>
                  </a:lnTo>
                  <a:lnTo>
                    <a:pt x="431" y="31"/>
                  </a:lnTo>
                  <a:lnTo>
                    <a:pt x="438" y="39"/>
                  </a:lnTo>
                  <a:lnTo>
                    <a:pt x="443" y="53"/>
                  </a:lnTo>
                  <a:lnTo>
                    <a:pt x="473" y="66"/>
                  </a:lnTo>
                  <a:lnTo>
                    <a:pt x="478" y="86"/>
                  </a:lnTo>
                  <a:lnTo>
                    <a:pt x="477" y="99"/>
                  </a:lnTo>
                  <a:lnTo>
                    <a:pt x="485" y="101"/>
                  </a:lnTo>
                  <a:lnTo>
                    <a:pt x="499" y="112"/>
                  </a:lnTo>
                  <a:lnTo>
                    <a:pt x="502" y="119"/>
                  </a:lnTo>
                  <a:lnTo>
                    <a:pt x="501" y="127"/>
                  </a:lnTo>
                  <a:lnTo>
                    <a:pt x="498" y="129"/>
                  </a:lnTo>
                  <a:lnTo>
                    <a:pt x="494" y="132"/>
                  </a:lnTo>
                  <a:lnTo>
                    <a:pt x="482" y="133"/>
                  </a:lnTo>
                  <a:lnTo>
                    <a:pt x="465" y="128"/>
                  </a:lnTo>
                  <a:lnTo>
                    <a:pt x="446" y="121"/>
                  </a:lnTo>
                  <a:lnTo>
                    <a:pt x="430" y="114"/>
                  </a:lnTo>
                  <a:lnTo>
                    <a:pt x="424" y="112"/>
                  </a:lnTo>
                  <a:lnTo>
                    <a:pt x="419" y="125"/>
                  </a:lnTo>
                  <a:lnTo>
                    <a:pt x="415" y="129"/>
                  </a:lnTo>
                  <a:lnTo>
                    <a:pt x="411" y="134"/>
                  </a:lnTo>
                  <a:lnTo>
                    <a:pt x="404" y="136"/>
                  </a:lnTo>
                  <a:lnTo>
                    <a:pt x="396" y="138"/>
                  </a:lnTo>
                  <a:lnTo>
                    <a:pt x="374" y="133"/>
                  </a:lnTo>
                  <a:lnTo>
                    <a:pt x="363" y="128"/>
                  </a:lnTo>
                  <a:lnTo>
                    <a:pt x="352" y="124"/>
                  </a:lnTo>
                  <a:lnTo>
                    <a:pt x="342" y="118"/>
                  </a:lnTo>
                  <a:lnTo>
                    <a:pt x="334" y="113"/>
                  </a:lnTo>
                  <a:lnTo>
                    <a:pt x="326" y="109"/>
                  </a:lnTo>
                  <a:lnTo>
                    <a:pt x="323" y="115"/>
                  </a:lnTo>
                  <a:lnTo>
                    <a:pt x="318" y="121"/>
                  </a:lnTo>
                  <a:lnTo>
                    <a:pt x="313" y="127"/>
                  </a:lnTo>
                  <a:lnTo>
                    <a:pt x="307" y="134"/>
                  </a:lnTo>
                  <a:lnTo>
                    <a:pt x="301" y="140"/>
                  </a:lnTo>
                  <a:lnTo>
                    <a:pt x="296" y="145"/>
                  </a:lnTo>
                  <a:lnTo>
                    <a:pt x="290" y="146"/>
                  </a:lnTo>
                  <a:lnTo>
                    <a:pt x="281" y="141"/>
                  </a:lnTo>
                  <a:lnTo>
                    <a:pt x="277" y="136"/>
                  </a:lnTo>
                  <a:lnTo>
                    <a:pt x="273" y="129"/>
                  </a:lnTo>
                  <a:lnTo>
                    <a:pt x="269" y="124"/>
                  </a:lnTo>
                  <a:lnTo>
                    <a:pt x="265" y="119"/>
                  </a:lnTo>
                  <a:lnTo>
                    <a:pt x="259" y="115"/>
                  </a:lnTo>
                  <a:lnTo>
                    <a:pt x="254" y="113"/>
                  </a:lnTo>
                  <a:lnTo>
                    <a:pt x="241" y="120"/>
                  </a:lnTo>
                  <a:lnTo>
                    <a:pt x="235" y="126"/>
                  </a:lnTo>
                  <a:lnTo>
                    <a:pt x="229" y="133"/>
                  </a:lnTo>
                  <a:lnTo>
                    <a:pt x="223" y="139"/>
                  </a:lnTo>
                  <a:lnTo>
                    <a:pt x="219" y="145"/>
                  </a:lnTo>
                  <a:lnTo>
                    <a:pt x="215" y="151"/>
                  </a:lnTo>
                  <a:lnTo>
                    <a:pt x="200" y="154"/>
                  </a:lnTo>
                  <a:lnTo>
                    <a:pt x="186" y="154"/>
                  </a:lnTo>
                  <a:lnTo>
                    <a:pt x="173" y="148"/>
                  </a:lnTo>
                  <a:lnTo>
                    <a:pt x="165" y="135"/>
                  </a:lnTo>
                  <a:lnTo>
                    <a:pt x="159" y="120"/>
                  </a:lnTo>
                  <a:lnTo>
                    <a:pt x="156" y="100"/>
                  </a:lnTo>
                  <a:lnTo>
                    <a:pt x="137" y="106"/>
                  </a:lnTo>
                  <a:lnTo>
                    <a:pt x="120" y="112"/>
                  </a:lnTo>
                  <a:lnTo>
                    <a:pt x="104" y="118"/>
                  </a:lnTo>
                  <a:lnTo>
                    <a:pt x="90" y="125"/>
                  </a:lnTo>
                  <a:lnTo>
                    <a:pt x="81" y="132"/>
                  </a:lnTo>
                  <a:lnTo>
                    <a:pt x="73" y="138"/>
                  </a:lnTo>
                  <a:lnTo>
                    <a:pt x="71" y="116"/>
                  </a:lnTo>
                  <a:lnTo>
                    <a:pt x="68" y="100"/>
                  </a:lnTo>
                  <a:lnTo>
                    <a:pt x="62" y="89"/>
                  </a:lnTo>
                  <a:lnTo>
                    <a:pt x="52" y="88"/>
                  </a:lnTo>
                  <a:lnTo>
                    <a:pt x="40" y="95"/>
                  </a:lnTo>
                  <a:lnTo>
                    <a:pt x="34" y="99"/>
                  </a:lnTo>
                  <a:lnTo>
                    <a:pt x="28" y="104"/>
                  </a:lnTo>
                  <a:lnTo>
                    <a:pt x="22" y="107"/>
                  </a:lnTo>
                  <a:lnTo>
                    <a:pt x="16" y="109"/>
                  </a:lnTo>
                  <a:lnTo>
                    <a:pt x="9" y="108"/>
                  </a:lnTo>
                  <a:lnTo>
                    <a:pt x="4" y="104"/>
                  </a:lnTo>
                  <a:lnTo>
                    <a:pt x="1" y="96"/>
                  </a:lnTo>
                  <a:lnTo>
                    <a:pt x="4" y="92"/>
                  </a:lnTo>
                  <a:lnTo>
                    <a:pt x="7" y="88"/>
                  </a:lnTo>
                  <a:lnTo>
                    <a:pt x="10" y="84"/>
                  </a:lnTo>
                  <a:lnTo>
                    <a:pt x="21" y="61"/>
                  </a:lnTo>
                  <a:lnTo>
                    <a:pt x="19" y="54"/>
                  </a:lnTo>
                  <a:lnTo>
                    <a:pt x="13" y="51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D1D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8" name="Freeform 362"/>
            <p:cNvSpPr>
              <a:spLocks/>
            </p:cNvSpPr>
            <p:nvPr/>
          </p:nvSpPr>
          <p:spPr bwMode="auto">
            <a:xfrm>
              <a:off x="2930" y="1160"/>
              <a:ext cx="109" cy="170"/>
            </a:xfrm>
            <a:custGeom>
              <a:avLst/>
              <a:gdLst>
                <a:gd name="T0" fmla="*/ 0 w 109"/>
                <a:gd name="T1" fmla="*/ 0 h 170"/>
                <a:gd name="T2" fmla="*/ 73 w 109"/>
                <a:gd name="T3" fmla="*/ 24 h 170"/>
                <a:gd name="T4" fmla="*/ 78 w 109"/>
                <a:gd name="T5" fmla="*/ 28 h 170"/>
                <a:gd name="T6" fmla="*/ 82 w 109"/>
                <a:gd name="T7" fmla="*/ 34 h 170"/>
                <a:gd name="T8" fmla="*/ 90 w 109"/>
                <a:gd name="T9" fmla="*/ 47 h 170"/>
                <a:gd name="T10" fmla="*/ 101 w 109"/>
                <a:gd name="T11" fmla="*/ 73 h 170"/>
                <a:gd name="T12" fmla="*/ 109 w 109"/>
                <a:gd name="T13" fmla="*/ 104 h 170"/>
                <a:gd name="T14" fmla="*/ 107 w 109"/>
                <a:gd name="T15" fmla="*/ 101 h 170"/>
                <a:gd name="T16" fmla="*/ 102 w 109"/>
                <a:gd name="T17" fmla="*/ 98 h 170"/>
                <a:gd name="T18" fmla="*/ 91 w 109"/>
                <a:gd name="T19" fmla="*/ 97 h 170"/>
                <a:gd name="T20" fmla="*/ 75 w 109"/>
                <a:gd name="T21" fmla="*/ 104 h 170"/>
                <a:gd name="T22" fmla="*/ 64 w 109"/>
                <a:gd name="T23" fmla="*/ 111 h 170"/>
                <a:gd name="T24" fmla="*/ 59 w 109"/>
                <a:gd name="T25" fmla="*/ 115 h 170"/>
                <a:gd name="T26" fmla="*/ 52 w 109"/>
                <a:gd name="T27" fmla="*/ 121 h 170"/>
                <a:gd name="T28" fmla="*/ 46 w 109"/>
                <a:gd name="T29" fmla="*/ 126 h 170"/>
                <a:gd name="T30" fmla="*/ 40 w 109"/>
                <a:gd name="T31" fmla="*/ 132 h 170"/>
                <a:gd name="T32" fmla="*/ 34 w 109"/>
                <a:gd name="T33" fmla="*/ 138 h 170"/>
                <a:gd name="T34" fmla="*/ 29 w 109"/>
                <a:gd name="T35" fmla="*/ 143 h 170"/>
                <a:gd name="T36" fmla="*/ 24 w 109"/>
                <a:gd name="T37" fmla="*/ 148 h 170"/>
                <a:gd name="T38" fmla="*/ 19 w 109"/>
                <a:gd name="T39" fmla="*/ 153 h 170"/>
                <a:gd name="T40" fmla="*/ 15 w 109"/>
                <a:gd name="T41" fmla="*/ 158 h 170"/>
                <a:gd name="T42" fmla="*/ 11 w 109"/>
                <a:gd name="T43" fmla="*/ 163 h 170"/>
                <a:gd name="T44" fmla="*/ 6 w 109"/>
                <a:gd name="T45" fmla="*/ 168 h 170"/>
                <a:gd name="T46" fmla="*/ 4 w 109"/>
                <a:gd name="T47" fmla="*/ 170 h 170"/>
                <a:gd name="T48" fmla="*/ 7 w 109"/>
                <a:gd name="T49" fmla="*/ 163 h 170"/>
                <a:gd name="T50" fmla="*/ 14 w 109"/>
                <a:gd name="T51" fmla="*/ 144 h 170"/>
                <a:gd name="T52" fmla="*/ 24 w 109"/>
                <a:gd name="T53" fmla="*/ 85 h 170"/>
                <a:gd name="T54" fmla="*/ 22 w 109"/>
                <a:gd name="T55" fmla="*/ 68 h 170"/>
                <a:gd name="T56" fmla="*/ 19 w 109"/>
                <a:gd name="T57" fmla="*/ 53 h 170"/>
                <a:gd name="T58" fmla="*/ 16 w 109"/>
                <a:gd name="T59" fmla="*/ 39 h 170"/>
                <a:gd name="T60" fmla="*/ 11 w 109"/>
                <a:gd name="T61" fmla="*/ 26 h 170"/>
                <a:gd name="T62" fmla="*/ 3 w 109"/>
                <a:gd name="T63" fmla="*/ 7 h 170"/>
                <a:gd name="T64" fmla="*/ 0 w 109"/>
                <a:gd name="T65" fmla="*/ 0 h 170"/>
                <a:gd name="T66" fmla="*/ 0 w 109"/>
                <a:gd name="T67" fmla="*/ 0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9"/>
                <a:gd name="T103" fmla="*/ 0 h 170"/>
                <a:gd name="T104" fmla="*/ 109 w 109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9" h="170">
                  <a:moveTo>
                    <a:pt x="0" y="0"/>
                  </a:moveTo>
                  <a:lnTo>
                    <a:pt x="73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90" y="47"/>
                  </a:lnTo>
                  <a:lnTo>
                    <a:pt x="101" y="73"/>
                  </a:lnTo>
                  <a:lnTo>
                    <a:pt x="109" y="104"/>
                  </a:lnTo>
                  <a:lnTo>
                    <a:pt x="107" y="101"/>
                  </a:lnTo>
                  <a:lnTo>
                    <a:pt x="102" y="98"/>
                  </a:lnTo>
                  <a:lnTo>
                    <a:pt x="91" y="97"/>
                  </a:lnTo>
                  <a:lnTo>
                    <a:pt x="75" y="104"/>
                  </a:lnTo>
                  <a:lnTo>
                    <a:pt x="64" y="111"/>
                  </a:lnTo>
                  <a:lnTo>
                    <a:pt x="59" y="115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0" y="132"/>
                  </a:lnTo>
                  <a:lnTo>
                    <a:pt x="34" y="138"/>
                  </a:lnTo>
                  <a:lnTo>
                    <a:pt x="29" y="143"/>
                  </a:lnTo>
                  <a:lnTo>
                    <a:pt x="24" y="148"/>
                  </a:lnTo>
                  <a:lnTo>
                    <a:pt x="19" y="153"/>
                  </a:lnTo>
                  <a:lnTo>
                    <a:pt x="15" y="158"/>
                  </a:lnTo>
                  <a:lnTo>
                    <a:pt x="11" y="163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7" y="163"/>
                  </a:lnTo>
                  <a:lnTo>
                    <a:pt x="14" y="144"/>
                  </a:lnTo>
                  <a:lnTo>
                    <a:pt x="24" y="85"/>
                  </a:lnTo>
                  <a:lnTo>
                    <a:pt x="22" y="68"/>
                  </a:lnTo>
                  <a:lnTo>
                    <a:pt x="19" y="53"/>
                  </a:lnTo>
                  <a:lnTo>
                    <a:pt x="16" y="39"/>
                  </a:lnTo>
                  <a:lnTo>
                    <a:pt x="11" y="26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9" name="Freeform 363"/>
            <p:cNvSpPr>
              <a:spLocks/>
            </p:cNvSpPr>
            <p:nvPr/>
          </p:nvSpPr>
          <p:spPr bwMode="auto">
            <a:xfrm>
              <a:off x="3094" y="1350"/>
              <a:ext cx="186" cy="123"/>
            </a:xfrm>
            <a:custGeom>
              <a:avLst/>
              <a:gdLst>
                <a:gd name="T0" fmla="*/ 7 w 186"/>
                <a:gd name="T1" fmla="*/ 0 h 123"/>
                <a:gd name="T2" fmla="*/ 9 w 186"/>
                <a:gd name="T3" fmla="*/ 3 h 123"/>
                <a:gd name="T4" fmla="*/ 15 w 186"/>
                <a:gd name="T5" fmla="*/ 10 h 123"/>
                <a:gd name="T6" fmla="*/ 20 w 186"/>
                <a:gd name="T7" fmla="*/ 15 h 123"/>
                <a:gd name="T8" fmla="*/ 25 w 186"/>
                <a:gd name="T9" fmla="*/ 21 h 123"/>
                <a:gd name="T10" fmla="*/ 31 w 186"/>
                <a:gd name="T11" fmla="*/ 27 h 123"/>
                <a:gd name="T12" fmla="*/ 37 w 186"/>
                <a:gd name="T13" fmla="*/ 34 h 123"/>
                <a:gd name="T14" fmla="*/ 44 w 186"/>
                <a:gd name="T15" fmla="*/ 41 h 123"/>
                <a:gd name="T16" fmla="*/ 51 w 186"/>
                <a:gd name="T17" fmla="*/ 48 h 123"/>
                <a:gd name="T18" fmla="*/ 59 w 186"/>
                <a:gd name="T19" fmla="*/ 55 h 123"/>
                <a:gd name="T20" fmla="*/ 67 w 186"/>
                <a:gd name="T21" fmla="*/ 61 h 123"/>
                <a:gd name="T22" fmla="*/ 75 w 186"/>
                <a:gd name="T23" fmla="*/ 68 h 123"/>
                <a:gd name="T24" fmla="*/ 84 w 186"/>
                <a:gd name="T25" fmla="*/ 74 h 123"/>
                <a:gd name="T26" fmla="*/ 92 w 186"/>
                <a:gd name="T27" fmla="*/ 80 h 123"/>
                <a:gd name="T28" fmla="*/ 100 w 186"/>
                <a:gd name="T29" fmla="*/ 84 h 123"/>
                <a:gd name="T30" fmla="*/ 109 w 186"/>
                <a:gd name="T31" fmla="*/ 88 h 123"/>
                <a:gd name="T32" fmla="*/ 117 w 186"/>
                <a:gd name="T33" fmla="*/ 91 h 123"/>
                <a:gd name="T34" fmla="*/ 132 w 186"/>
                <a:gd name="T35" fmla="*/ 95 h 123"/>
                <a:gd name="T36" fmla="*/ 160 w 186"/>
                <a:gd name="T37" fmla="*/ 97 h 123"/>
                <a:gd name="T38" fmla="*/ 186 w 186"/>
                <a:gd name="T39" fmla="*/ 93 h 123"/>
                <a:gd name="T40" fmla="*/ 184 w 186"/>
                <a:gd name="T41" fmla="*/ 96 h 123"/>
                <a:gd name="T42" fmla="*/ 181 w 186"/>
                <a:gd name="T43" fmla="*/ 101 h 123"/>
                <a:gd name="T44" fmla="*/ 176 w 186"/>
                <a:gd name="T45" fmla="*/ 107 h 123"/>
                <a:gd name="T46" fmla="*/ 169 w 186"/>
                <a:gd name="T47" fmla="*/ 111 h 123"/>
                <a:gd name="T48" fmla="*/ 160 w 186"/>
                <a:gd name="T49" fmla="*/ 117 h 123"/>
                <a:gd name="T50" fmla="*/ 148 w 186"/>
                <a:gd name="T51" fmla="*/ 121 h 123"/>
                <a:gd name="T52" fmla="*/ 131 w 186"/>
                <a:gd name="T53" fmla="*/ 123 h 123"/>
                <a:gd name="T54" fmla="*/ 92 w 186"/>
                <a:gd name="T55" fmla="*/ 122 h 123"/>
                <a:gd name="T56" fmla="*/ 49 w 186"/>
                <a:gd name="T57" fmla="*/ 115 h 123"/>
                <a:gd name="T58" fmla="*/ 14 w 186"/>
                <a:gd name="T59" fmla="*/ 109 h 123"/>
                <a:gd name="T60" fmla="*/ 0 w 186"/>
                <a:gd name="T61" fmla="*/ 105 h 123"/>
                <a:gd name="T62" fmla="*/ 4 w 186"/>
                <a:gd name="T63" fmla="*/ 83 h 123"/>
                <a:gd name="T64" fmla="*/ 9 w 186"/>
                <a:gd name="T65" fmla="*/ 41 h 123"/>
                <a:gd name="T66" fmla="*/ 9 w 186"/>
                <a:gd name="T67" fmla="*/ 10 h 123"/>
                <a:gd name="T68" fmla="*/ 7 w 186"/>
                <a:gd name="T69" fmla="*/ 0 h 123"/>
                <a:gd name="T70" fmla="*/ 7 w 186"/>
                <a:gd name="T71" fmla="*/ 0 h 1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86"/>
                <a:gd name="T109" fmla="*/ 0 h 123"/>
                <a:gd name="T110" fmla="*/ 186 w 186"/>
                <a:gd name="T111" fmla="*/ 123 h 1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86" h="123">
                  <a:moveTo>
                    <a:pt x="7" y="0"/>
                  </a:moveTo>
                  <a:lnTo>
                    <a:pt x="9" y="3"/>
                  </a:lnTo>
                  <a:lnTo>
                    <a:pt x="15" y="10"/>
                  </a:lnTo>
                  <a:lnTo>
                    <a:pt x="20" y="15"/>
                  </a:lnTo>
                  <a:lnTo>
                    <a:pt x="25" y="21"/>
                  </a:lnTo>
                  <a:lnTo>
                    <a:pt x="31" y="27"/>
                  </a:lnTo>
                  <a:lnTo>
                    <a:pt x="37" y="34"/>
                  </a:lnTo>
                  <a:lnTo>
                    <a:pt x="44" y="41"/>
                  </a:lnTo>
                  <a:lnTo>
                    <a:pt x="51" y="48"/>
                  </a:lnTo>
                  <a:lnTo>
                    <a:pt x="59" y="55"/>
                  </a:lnTo>
                  <a:lnTo>
                    <a:pt x="67" y="61"/>
                  </a:lnTo>
                  <a:lnTo>
                    <a:pt x="75" y="68"/>
                  </a:lnTo>
                  <a:lnTo>
                    <a:pt x="84" y="74"/>
                  </a:lnTo>
                  <a:lnTo>
                    <a:pt x="92" y="80"/>
                  </a:lnTo>
                  <a:lnTo>
                    <a:pt x="100" y="84"/>
                  </a:lnTo>
                  <a:lnTo>
                    <a:pt x="109" y="88"/>
                  </a:lnTo>
                  <a:lnTo>
                    <a:pt x="117" y="91"/>
                  </a:lnTo>
                  <a:lnTo>
                    <a:pt x="132" y="95"/>
                  </a:lnTo>
                  <a:lnTo>
                    <a:pt x="160" y="97"/>
                  </a:lnTo>
                  <a:lnTo>
                    <a:pt x="186" y="93"/>
                  </a:lnTo>
                  <a:lnTo>
                    <a:pt x="184" y="96"/>
                  </a:lnTo>
                  <a:lnTo>
                    <a:pt x="181" y="101"/>
                  </a:lnTo>
                  <a:lnTo>
                    <a:pt x="176" y="107"/>
                  </a:lnTo>
                  <a:lnTo>
                    <a:pt x="169" y="111"/>
                  </a:lnTo>
                  <a:lnTo>
                    <a:pt x="160" y="117"/>
                  </a:lnTo>
                  <a:lnTo>
                    <a:pt x="148" y="121"/>
                  </a:lnTo>
                  <a:lnTo>
                    <a:pt x="131" y="123"/>
                  </a:lnTo>
                  <a:lnTo>
                    <a:pt x="92" y="122"/>
                  </a:lnTo>
                  <a:lnTo>
                    <a:pt x="49" y="115"/>
                  </a:lnTo>
                  <a:lnTo>
                    <a:pt x="14" y="109"/>
                  </a:lnTo>
                  <a:lnTo>
                    <a:pt x="0" y="105"/>
                  </a:lnTo>
                  <a:lnTo>
                    <a:pt x="4" y="83"/>
                  </a:lnTo>
                  <a:lnTo>
                    <a:pt x="9" y="41"/>
                  </a:lnTo>
                  <a:lnTo>
                    <a:pt x="9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D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10" name="Freeform 364"/>
            <p:cNvSpPr>
              <a:spLocks/>
            </p:cNvSpPr>
            <p:nvPr/>
          </p:nvSpPr>
          <p:spPr bwMode="auto">
            <a:xfrm>
              <a:off x="2937" y="1325"/>
              <a:ext cx="154" cy="79"/>
            </a:xfrm>
            <a:custGeom>
              <a:avLst/>
              <a:gdLst>
                <a:gd name="T0" fmla="*/ 0 w 154"/>
                <a:gd name="T1" fmla="*/ 56 h 79"/>
                <a:gd name="T2" fmla="*/ 13 w 154"/>
                <a:gd name="T3" fmla="*/ 54 h 79"/>
                <a:gd name="T4" fmla="*/ 44 w 154"/>
                <a:gd name="T5" fmla="*/ 50 h 79"/>
                <a:gd name="T6" fmla="*/ 83 w 154"/>
                <a:gd name="T7" fmla="*/ 47 h 79"/>
                <a:gd name="T8" fmla="*/ 118 w 154"/>
                <a:gd name="T9" fmla="*/ 47 h 79"/>
                <a:gd name="T10" fmla="*/ 140 w 154"/>
                <a:gd name="T11" fmla="*/ 54 h 79"/>
                <a:gd name="T12" fmla="*/ 150 w 154"/>
                <a:gd name="T13" fmla="*/ 65 h 79"/>
                <a:gd name="T14" fmla="*/ 152 w 154"/>
                <a:gd name="T15" fmla="*/ 79 h 79"/>
                <a:gd name="T16" fmla="*/ 154 w 154"/>
                <a:gd name="T17" fmla="*/ 29 h 79"/>
                <a:gd name="T18" fmla="*/ 151 w 154"/>
                <a:gd name="T19" fmla="*/ 23 h 79"/>
                <a:gd name="T20" fmla="*/ 148 w 154"/>
                <a:gd name="T21" fmla="*/ 18 h 79"/>
                <a:gd name="T22" fmla="*/ 142 w 154"/>
                <a:gd name="T23" fmla="*/ 10 h 79"/>
                <a:gd name="T24" fmla="*/ 135 w 154"/>
                <a:gd name="T25" fmla="*/ 5 h 79"/>
                <a:gd name="T26" fmla="*/ 126 w 154"/>
                <a:gd name="T27" fmla="*/ 0 h 79"/>
                <a:gd name="T28" fmla="*/ 101 w 154"/>
                <a:gd name="T29" fmla="*/ 1 h 79"/>
                <a:gd name="T30" fmla="*/ 86 w 154"/>
                <a:gd name="T31" fmla="*/ 8 h 79"/>
                <a:gd name="T32" fmla="*/ 69 w 154"/>
                <a:gd name="T33" fmla="*/ 15 h 79"/>
                <a:gd name="T34" fmla="*/ 61 w 154"/>
                <a:gd name="T35" fmla="*/ 20 h 79"/>
                <a:gd name="T36" fmla="*/ 53 w 154"/>
                <a:gd name="T37" fmla="*/ 25 h 79"/>
                <a:gd name="T38" fmla="*/ 44 w 154"/>
                <a:gd name="T39" fmla="*/ 29 h 79"/>
                <a:gd name="T40" fmla="*/ 36 w 154"/>
                <a:gd name="T41" fmla="*/ 33 h 79"/>
                <a:gd name="T42" fmla="*/ 29 w 154"/>
                <a:gd name="T43" fmla="*/ 38 h 79"/>
                <a:gd name="T44" fmla="*/ 22 w 154"/>
                <a:gd name="T45" fmla="*/ 42 h 79"/>
                <a:gd name="T46" fmla="*/ 11 w 154"/>
                <a:gd name="T47" fmla="*/ 49 h 79"/>
                <a:gd name="T48" fmla="*/ 0 w 154"/>
                <a:gd name="T49" fmla="*/ 56 h 79"/>
                <a:gd name="T50" fmla="*/ 0 w 154"/>
                <a:gd name="T51" fmla="*/ 56 h 7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4"/>
                <a:gd name="T79" fmla="*/ 0 h 79"/>
                <a:gd name="T80" fmla="*/ 154 w 154"/>
                <a:gd name="T81" fmla="*/ 79 h 7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4" h="79">
                  <a:moveTo>
                    <a:pt x="0" y="56"/>
                  </a:moveTo>
                  <a:lnTo>
                    <a:pt x="13" y="54"/>
                  </a:lnTo>
                  <a:lnTo>
                    <a:pt x="44" y="50"/>
                  </a:lnTo>
                  <a:lnTo>
                    <a:pt x="83" y="47"/>
                  </a:lnTo>
                  <a:lnTo>
                    <a:pt x="118" y="47"/>
                  </a:lnTo>
                  <a:lnTo>
                    <a:pt x="140" y="54"/>
                  </a:lnTo>
                  <a:lnTo>
                    <a:pt x="150" y="65"/>
                  </a:lnTo>
                  <a:lnTo>
                    <a:pt x="152" y="79"/>
                  </a:lnTo>
                  <a:lnTo>
                    <a:pt x="154" y="29"/>
                  </a:lnTo>
                  <a:lnTo>
                    <a:pt x="151" y="23"/>
                  </a:lnTo>
                  <a:lnTo>
                    <a:pt x="148" y="18"/>
                  </a:lnTo>
                  <a:lnTo>
                    <a:pt x="142" y="10"/>
                  </a:lnTo>
                  <a:lnTo>
                    <a:pt x="135" y="5"/>
                  </a:lnTo>
                  <a:lnTo>
                    <a:pt x="126" y="0"/>
                  </a:lnTo>
                  <a:lnTo>
                    <a:pt x="101" y="1"/>
                  </a:lnTo>
                  <a:lnTo>
                    <a:pt x="86" y="8"/>
                  </a:lnTo>
                  <a:lnTo>
                    <a:pt x="69" y="15"/>
                  </a:lnTo>
                  <a:lnTo>
                    <a:pt x="61" y="20"/>
                  </a:lnTo>
                  <a:lnTo>
                    <a:pt x="53" y="25"/>
                  </a:lnTo>
                  <a:lnTo>
                    <a:pt x="44" y="29"/>
                  </a:lnTo>
                  <a:lnTo>
                    <a:pt x="36" y="33"/>
                  </a:lnTo>
                  <a:lnTo>
                    <a:pt x="29" y="38"/>
                  </a:lnTo>
                  <a:lnTo>
                    <a:pt x="22" y="42"/>
                  </a:lnTo>
                  <a:lnTo>
                    <a:pt x="11" y="4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6D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9"/>
          <p:cNvSpPr>
            <a:spLocks noGrp="1" noChangeArrowheads="1"/>
          </p:cNvSpPr>
          <p:nvPr>
            <p:ph type="title"/>
          </p:nvPr>
        </p:nvSpPr>
        <p:spPr>
          <a:xfrm>
            <a:off x="652463" y="369888"/>
            <a:ext cx="6870700" cy="696912"/>
          </a:xfrm>
        </p:spPr>
        <p:txBody>
          <a:bodyPr/>
          <a:lstStyle/>
          <a:p>
            <a:pPr eaLnBrk="1" hangingPunct="1"/>
            <a:r>
              <a:rPr lang="en-US" smtClean="0"/>
              <a:t>All About Me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176338"/>
            <a:ext cx="6419850" cy="431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Comic Sans MS" pitchFamily="66" charset="0"/>
              </a:rPr>
              <a:t>My background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latin typeface="Comic Sans MS" pitchFamily="66" charset="0"/>
              </a:rPr>
              <a:t>I grew up in Arlington, TX.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latin typeface="Comic Sans MS" pitchFamily="66" charset="0"/>
              </a:rPr>
              <a:t>I attended Williams Elem., Barnett and Nichols JH, and Bowie High School. Graduated from SGP.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latin typeface="Comic Sans MS" pitchFamily="66" charset="0"/>
              </a:rPr>
              <a:t>I earned my Bachelor’s degree from Lamar University and my Master’s degree at St. Mary’s in California. </a:t>
            </a:r>
          </a:p>
          <a:p>
            <a:pPr eaLnBrk="1" hangingPunct="1">
              <a:lnSpc>
                <a:spcPct val="80000"/>
              </a:lnSpc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en-US" sz="2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2600" smtClean="0">
                <a:latin typeface="Comic Sans MS" pitchFamily="66" charset="0"/>
              </a:rPr>
              <a:t>			</a:t>
            </a:r>
            <a:endParaRPr lang="en-US" sz="2600" b="1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600" smtClean="0">
              <a:latin typeface="Comic Sans MS" pitchFamily="66" charset="0"/>
            </a:endParaRPr>
          </a:p>
        </p:txBody>
      </p:sp>
      <p:pic>
        <p:nvPicPr>
          <p:cNvPr id="31747" name="Picture 6" descr="Lamar University Cardinals Store Beaumont Texa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8" descr="Daw_Kijuana_Pict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7075" y="0"/>
            <a:ext cx="2066925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Goals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To give you the academic and social skills you need to progress to U.S. History.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To provide a supportive and fun learning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To teach you the skills you need to pass the 8</a:t>
            </a:r>
            <a:r>
              <a:rPr lang="en-US" baseline="30000" smtClean="0">
                <a:latin typeface="Comic Sans MS" pitchFamily="66" charset="0"/>
              </a:rPr>
              <a:t>th</a:t>
            </a:r>
            <a:r>
              <a:rPr lang="en-US" smtClean="0">
                <a:latin typeface="Comic Sans MS" pitchFamily="66" charset="0"/>
              </a:rPr>
              <a:t> STARR.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71463"/>
            <a:ext cx="6870700" cy="696912"/>
          </a:xfrm>
        </p:spPr>
        <p:txBody>
          <a:bodyPr/>
          <a:lstStyle/>
          <a:p>
            <a:pPr eaLnBrk="1" hangingPunct="1"/>
            <a:r>
              <a:rPr lang="en-US" sz="3600" smtClean="0"/>
              <a:t>8</a:t>
            </a:r>
            <a:r>
              <a:rPr lang="en-US" sz="3600" baseline="30000" smtClean="0"/>
              <a:t>th</a:t>
            </a:r>
            <a:r>
              <a:rPr lang="en-US" sz="3600" smtClean="0"/>
              <a:t> U.S. History Class Units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2575"/>
            <a:ext cx="76962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/>
              <a:t>Unit 1:	 Exploration and Colonization</a:t>
            </a:r>
            <a:r>
              <a:rPr lang="en-US" sz="2400" smtClean="0"/>
              <a:t>                                     </a:t>
            </a:r>
            <a:endParaRPr lang="en-US" sz="2400" b="1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2:	 Revolution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3:	 From Confederacy to Constitution	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4:	 New Republic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5:       Era Of Jackson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6:       Change in America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7:       Causes of the Civil War</a:t>
            </a:r>
            <a:r>
              <a:rPr lang="en-US" sz="2400" smtClean="0"/>
              <a:t>	</a:t>
            </a:r>
            <a:endParaRPr lang="en-US" sz="2400" b="1" smtClean="0"/>
          </a:p>
          <a:p>
            <a:pPr>
              <a:lnSpc>
                <a:spcPct val="80000"/>
              </a:lnSpc>
            </a:pPr>
            <a:r>
              <a:rPr lang="en-US" sz="2400" b="1" smtClean="0"/>
              <a:t>Unit 8:       Civil War, Part 1:  Significant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 b="1" smtClean="0"/>
              <a:t>                       Individuals, Events, and Amendments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Unit 9:      Civil War and Reconstruction</a:t>
            </a:r>
            <a:endParaRPr lang="en-US" sz="24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Classroom Community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Our classroom is a community. In our community, we have rules to help us get along with each other.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Our class rules are the 3 R’s:</a:t>
            </a:r>
            <a:endParaRPr lang="en-US" sz="22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200" b="1" dirty="0" smtClean="0">
                <a:latin typeface="Comic Sans MS" pitchFamily="66" charset="0"/>
              </a:rPr>
              <a:t>       READY, </a:t>
            </a:r>
            <a:r>
              <a:rPr lang="en-US" sz="2400" b="1" dirty="0" smtClean="0">
                <a:latin typeface="Comic Sans MS" pitchFamily="66" charset="0"/>
              </a:rPr>
              <a:t>RESPONSIBLE, RESPECTFUL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-Be </a:t>
            </a:r>
            <a:r>
              <a:rPr lang="en-US" sz="2000" dirty="0" smtClean="0">
                <a:latin typeface="Comic Sans MS" pitchFamily="66" charset="0"/>
              </a:rPr>
              <a:t>seated and </a:t>
            </a:r>
            <a:r>
              <a:rPr lang="en-US" sz="2000" u="sng" dirty="0" smtClean="0">
                <a:latin typeface="Comic Sans MS" pitchFamily="66" charset="0"/>
              </a:rPr>
              <a:t>on task</a:t>
            </a:r>
            <a:r>
              <a:rPr lang="en-US" sz="2000" dirty="0" smtClean="0">
                <a:latin typeface="Comic Sans MS" pitchFamily="66" charset="0"/>
              </a:rPr>
              <a:t> when the tardy bell rings.</a:t>
            </a: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-Bring </a:t>
            </a:r>
            <a:r>
              <a:rPr lang="en-US" sz="2000" dirty="0" smtClean="0">
                <a:latin typeface="Comic Sans MS" pitchFamily="66" charset="0"/>
              </a:rPr>
              <a:t>all required materials to class </a:t>
            </a: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( </a:t>
            </a:r>
            <a:r>
              <a:rPr lang="en-US" sz="2000" dirty="0" smtClean="0">
                <a:latin typeface="Comic Sans MS" pitchFamily="66" charset="0"/>
              </a:rPr>
              <a:t>writing utensil, map </a:t>
            </a:r>
            <a:r>
              <a:rPr lang="en-US" sz="2000" dirty="0" smtClean="0">
                <a:latin typeface="Comic Sans MS" pitchFamily="66" charset="0"/>
              </a:rPr>
              <a:t> pencils</a:t>
            </a:r>
            <a:r>
              <a:rPr lang="en-US" sz="2000" dirty="0" smtClean="0">
                <a:latin typeface="Comic Sans MS" pitchFamily="66" charset="0"/>
              </a:rPr>
              <a:t>, homework, etc.).</a:t>
            </a: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-Raise </a:t>
            </a:r>
            <a:r>
              <a:rPr lang="en-US" sz="2000" dirty="0" smtClean="0">
                <a:latin typeface="Comic Sans MS" pitchFamily="66" charset="0"/>
              </a:rPr>
              <a:t>your hand and wait to be called to add comments </a:t>
            </a:r>
            <a:r>
              <a:rPr lang="en-US" sz="2000" dirty="0" smtClean="0">
                <a:latin typeface="Comic Sans MS" pitchFamily="66" charset="0"/>
              </a:rPr>
              <a:t>or  ask </a:t>
            </a:r>
            <a:r>
              <a:rPr lang="en-US" sz="2000" dirty="0" smtClean="0">
                <a:latin typeface="Comic Sans MS" pitchFamily="66" charset="0"/>
              </a:rPr>
              <a:t>questions.</a:t>
            </a: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-Stay </a:t>
            </a:r>
            <a:r>
              <a:rPr lang="en-US" sz="2000" dirty="0" smtClean="0">
                <a:latin typeface="Comic Sans MS" pitchFamily="66" charset="0"/>
              </a:rPr>
              <a:t>seated, unless given permission to get up.</a:t>
            </a:r>
          </a:p>
          <a:p>
            <a:pPr eaLnBrk="1" hangingPunct="1">
              <a:lnSpc>
                <a:spcPct val="80000"/>
              </a:lnSpc>
              <a:buFont typeface="Comic Sans MS" pitchFamily="66" charset="0"/>
              <a:buNone/>
            </a:pPr>
            <a:r>
              <a:rPr lang="en-US" sz="2000" dirty="0" smtClean="0">
                <a:latin typeface="Comic Sans MS" pitchFamily="66" charset="0"/>
              </a:rPr>
              <a:t>	Follow ALL school policies and procedures.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708025"/>
          </a:xfrm>
        </p:spPr>
        <p:txBody>
          <a:bodyPr/>
          <a:lstStyle/>
          <a:p>
            <a:pPr eaLnBrk="1" hangingPunct="1"/>
            <a:r>
              <a:rPr lang="en-US" smtClean="0"/>
              <a:t>Tardiness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If you are tardy, you will receive </a:t>
            </a:r>
            <a:r>
              <a:rPr lang="en-US" sz="2400" dirty="0" smtClean="0">
                <a:latin typeface="Comic Sans MS" pitchFamily="66" charset="0"/>
              </a:rPr>
              <a:t>administrator consequences </a:t>
            </a:r>
            <a:r>
              <a:rPr lang="en-US" sz="2400" dirty="0" smtClean="0">
                <a:latin typeface="Comic Sans MS" pitchFamily="66" charset="0"/>
              </a:rPr>
              <a:t>according to the Tardy Program.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Do NOT disrupt class when you are tardy.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Enter quietly, </a:t>
            </a:r>
            <a:r>
              <a:rPr lang="en-US" sz="2400" dirty="0" smtClean="0">
                <a:latin typeface="Comic Sans MS" pitchFamily="66" charset="0"/>
              </a:rPr>
              <a:t>give me your pass, take </a:t>
            </a:r>
            <a:r>
              <a:rPr lang="en-US" sz="2400" dirty="0" smtClean="0">
                <a:latin typeface="Comic Sans MS" pitchFamily="66" charset="0"/>
              </a:rPr>
              <a:t>your seat, and immediately get on task.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Classroom 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Symbol" pitchFamily="18" charset="2"/>
              <a:buAutoNum type="arabicPeriod"/>
            </a:pPr>
            <a:r>
              <a:rPr lang="en-US" dirty="0" smtClean="0">
                <a:latin typeface="Comic Sans MS" pitchFamily="66" charset="0"/>
              </a:rPr>
              <a:t>Treasure Chest</a:t>
            </a:r>
          </a:p>
          <a:p>
            <a:pPr marL="514350" indent="-514350" eaLnBrk="1" hangingPunct="1">
              <a:buFont typeface="Symbol" pitchFamily="18" charset="2"/>
              <a:buAutoNum type="arabicPeriod"/>
            </a:pPr>
            <a:r>
              <a:rPr lang="en-US" dirty="0" smtClean="0">
                <a:latin typeface="Comic Sans MS" pitchFamily="66" charset="0"/>
              </a:rPr>
              <a:t>Patriot Perks</a:t>
            </a:r>
            <a:endParaRPr lang="en-US" dirty="0" smtClean="0">
              <a:latin typeface="Comic Sans MS" pitchFamily="66" charset="0"/>
            </a:endParaRPr>
          </a:p>
          <a:p>
            <a:pPr marL="514350" indent="-514350" eaLnBrk="1" hangingPunct="1">
              <a:buFont typeface="Symbol" pitchFamily="18" charset="2"/>
              <a:buAutoNum type="arabicPeriod"/>
            </a:pPr>
            <a:r>
              <a:rPr lang="en-US" dirty="0" smtClean="0">
                <a:latin typeface="Comic Sans MS" pitchFamily="66" charset="0"/>
              </a:rPr>
              <a:t>A surprise from Ms. </a:t>
            </a:r>
            <a:r>
              <a:rPr lang="en-US" dirty="0" err="1" smtClean="0">
                <a:latin typeface="Comic Sans MS" pitchFamily="66" charset="0"/>
              </a:rPr>
              <a:t>Daw</a:t>
            </a:r>
            <a:r>
              <a:rPr lang="en-US" dirty="0" smtClean="0"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933450"/>
          </a:xfrm>
        </p:spPr>
        <p:txBody>
          <a:bodyPr/>
          <a:lstStyle/>
          <a:p>
            <a:pPr eaLnBrk="1" hangingPunct="1"/>
            <a:r>
              <a:rPr lang="en-US" smtClean="0"/>
              <a:t>Supplies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2 Folder </a:t>
            </a:r>
            <a:r>
              <a:rPr lang="en-US" sz="2400" dirty="0" smtClean="0">
                <a:solidFill>
                  <a:srgbClr val="FF3300"/>
                </a:solidFill>
                <a:latin typeface="Comic Sans MS" pitchFamily="66" charset="0"/>
              </a:rPr>
              <a:t>w/ Brads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Pencils or Pens 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Map Pencils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Scissors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Glue </a:t>
            </a:r>
            <a:endParaRPr lang="en-US" sz="2400" dirty="0" smtClean="0">
              <a:latin typeface="Comic Sans MS" pitchFamily="66" charset="0"/>
            </a:endParaRP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Construction </a:t>
            </a:r>
            <a:r>
              <a:rPr lang="en-US" sz="2400" dirty="0" smtClean="0">
                <a:latin typeface="Comic Sans MS" pitchFamily="66" charset="0"/>
              </a:rPr>
              <a:t>paper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Role of Tape</a:t>
            </a:r>
          </a:p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Disinfecting wipes, such as Clorox Wipes</a:t>
            </a:r>
          </a:p>
          <a:p>
            <a:pPr marL="609600" indent="-609600" eaLnBrk="1" hangingPunct="1">
              <a:buFont typeface="Symbol" pitchFamily="18" charset="2"/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ck-to-school presentation">
  <a:themeElements>
    <a:clrScheme name="Back to school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 to school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ck to school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 to school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 to school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Back-to-school presentation</Template>
  <TotalTime>643</TotalTime>
  <Words>730</Words>
  <Application>Microsoft Office PowerPoint</Application>
  <PresentationFormat>On-screen Show (4:3)</PresentationFormat>
  <Paragraphs>111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Back-to-school presentation</vt:lpstr>
      <vt:lpstr>Crayons</vt:lpstr>
      <vt:lpstr>Ms. Daw 8th U.S. History &amp; Pre-AP U.S. History</vt:lpstr>
      <vt:lpstr>Welcome to Eighth Grade!</vt:lpstr>
      <vt:lpstr>All About Me</vt:lpstr>
      <vt:lpstr>My Goals</vt:lpstr>
      <vt:lpstr>8th U.S. History Class Units</vt:lpstr>
      <vt:lpstr>Classroom Community</vt:lpstr>
      <vt:lpstr>Tardiness</vt:lpstr>
      <vt:lpstr>Classroom Rewards</vt:lpstr>
      <vt:lpstr>Supplies Needed</vt:lpstr>
      <vt:lpstr>Supplies Checklist </vt:lpstr>
      <vt:lpstr>8th History  Grade Breakdown</vt:lpstr>
      <vt:lpstr>Make-Up Work</vt:lpstr>
      <vt:lpstr>Classwork &amp; Homework</vt:lpstr>
      <vt:lpstr>Interactive Folder</vt:lpstr>
      <vt:lpstr>Interactive Folder</vt:lpstr>
      <vt:lpstr>Bell Ringer Folder</vt:lpstr>
      <vt:lpstr>Bell-Ringer</vt:lpstr>
      <vt:lpstr>Shack Attack</vt:lpstr>
      <vt:lpstr>HW #1</vt:lpstr>
      <vt:lpstr>I’m excited to have you in my class! Let’s have a great year!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Decker’s Third- Grade Class</dc:title>
  <dc:creator>Amy</dc:creator>
  <cp:lastModifiedBy>AISD Employee</cp:lastModifiedBy>
  <cp:revision>60</cp:revision>
  <dcterms:created xsi:type="dcterms:W3CDTF">2008-08-06T22:24:40Z</dcterms:created>
  <dcterms:modified xsi:type="dcterms:W3CDTF">2015-08-21T16:37:38Z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TC010187211033</vt:lpwstr>
  </property>
</Properties>
</file>